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modernComment_106_318704BB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1" r:id="rId2"/>
    <p:sldId id="262" r:id="rId3"/>
    <p:sldId id="263" r:id="rId4"/>
    <p:sldId id="364" r:id="rId5"/>
    <p:sldId id="269" r:id="rId6"/>
    <p:sldId id="270" r:id="rId7"/>
    <p:sldId id="366" r:id="rId8"/>
    <p:sldId id="367" r:id="rId9"/>
    <p:sldId id="371" r:id="rId10"/>
    <p:sldId id="373" r:id="rId11"/>
    <p:sldId id="369" r:id="rId12"/>
    <p:sldId id="271" r:id="rId13"/>
    <p:sldId id="354" r:id="rId14"/>
    <p:sldId id="375" r:id="rId15"/>
    <p:sldId id="376" r:id="rId16"/>
    <p:sldId id="378" r:id="rId17"/>
    <p:sldId id="379" r:id="rId18"/>
    <p:sldId id="377" r:id="rId19"/>
    <p:sldId id="359" r:id="rId20"/>
    <p:sldId id="272" r:id="rId21"/>
    <p:sldId id="361" r:id="rId22"/>
    <p:sldId id="273" r:id="rId23"/>
    <p:sldId id="380" r:id="rId24"/>
    <p:sldId id="274" r:id="rId25"/>
    <p:sldId id="362" r:id="rId26"/>
    <p:sldId id="381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46DECF-B649-D247-2DD8-532D0EB45256}" name="Giulia Giorgiani" initials="GG" userId="S::10698504@polimi.it::45adf1f9-ec00-4920-856a-55e802c2963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3E4"/>
    <a:srgbClr val="68920A"/>
    <a:srgbClr val="86A83B"/>
    <a:srgbClr val="BFC87E"/>
    <a:srgbClr val="A1A1A1"/>
    <a:srgbClr val="6C1523"/>
    <a:srgbClr val="4F81BD"/>
    <a:srgbClr val="6F7509"/>
    <a:srgbClr val="728FA5"/>
    <a:srgbClr val="E8E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F89A3-0394-F448-6FC3-7763C0301A3B}" v="1" dt="2023-06-06T08:31:26.820"/>
    <p1510:client id="{A2B2EB96-5FC0-4F64-8F9F-7728983CCC18}" v="1630" dt="2023-06-05T13:14:58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Gentile" userId="9cf7d2c8-b440-4549-a4db-c3d6bdd7b62a" providerId="ADAL" clId="{76F87DD1-4758-47B5-83FB-EE6E632838C0}"/>
    <pc:docChg chg="undo custSel modSld">
      <pc:chgData name="Chiara Gentile" userId="9cf7d2c8-b440-4549-a4db-c3d6bdd7b62a" providerId="ADAL" clId="{76F87DD1-4758-47B5-83FB-EE6E632838C0}" dt="2023-06-06T09:57:16.468" v="73" actId="20577"/>
      <pc:docMkLst>
        <pc:docMk/>
      </pc:docMkLst>
      <pc:sldChg chg="modSp mod">
        <pc:chgData name="Chiara Gentile" userId="9cf7d2c8-b440-4549-a4db-c3d6bdd7b62a" providerId="ADAL" clId="{76F87DD1-4758-47B5-83FB-EE6E632838C0}" dt="2023-06-05T15:36:45.454" v="2" actId="20577"/>
        <pc:sldMkLst>
          <pc:docMk/>
          <pc:sldMk cId="2939683110" sldId="269"/>
        </pc:sldMkLst>
        <pc:spChg chg="mod">
          <ac:chgData name="Chiara Gentile" userId="9cf7d2c8-b440-4549-a4db-c3d6bdd7b62a" providerId="ADAL" clId="{76F87DD1-4758-47B5-83FB-EE6E632838C0}" dt="2023-06-05T15:36:45.454" v="2" actId="20577"/>
          <ac:spMkLst>
            <pc:docMk/>
            <pc:sldMk cId="2939683110" sldId="269"/>
            <ac:spMk id="34" creationId="{23FF316A-155A-F8C7-E7F8-F8012701034F}"/>
          </ac:spMkLst>
        </pc:spChg>
      </pc:sldChg>
      <pc:sldChg chg="modSp mod">
        <pc:chgData name="Chiara Gentile" userId="9cf7d2c8-b440-4549-a4db-c3d6bdd7b62a" providerId="ADAL" clId="{76F87DD1-4758-47B5-83FB-EE6E632838C0}" dt="2023-06-06T09:57:16.468" v="73" actId="20577"/>
        <pc:sldMkLst>
          <pc:docMk/>
          <pc:sldMk cId="1487398552" sldId="354"/>
        </pc:sldMkLst>
        <pc:spChg chg="mod">
          <ac:chgData name="Chiara Gentile" userId="9cf7d2c8-b440-4549-a4db-c3d6bdd7b62a" providerId="ADAL" clId="{76F87DD1-4758-47B5-83FB-EE6E632838C0}" dt="2023-06-06T09:57:16.468" v="73" actId="20577"/>
          <ac:spMkLst>
            <pc:docMk/>
            <pc:sldMk cId="1487398552" sldId="354"/>
            <ac:spMk id="2" creationId="{0D7BB65C-70E9-6047-64C3-8D47DBCAE64B}"/>
          </ac:spMkLst>
        </pc:spChg>
      </pc:sldChg>
      <pc:sldChg chg="addSp delSp modSp mod delAnim">
        <pc:chgData name="Chiara Gentile" userId="9cf7d2c8-b440-4549-a4db-c3d6bdd7b62a" providerId="ADAL" clId="{76F87DD1-4758-47B5-83FB-EE6E632838C0}" dt="2023-06-05T15:39:40.345" v="63" actId="14100"/>
        <pc:sldMkLst>
          <pc:docMk/>
          <pc:sldMk cId="2890245247" sldId="359"/>
        </pc:sldMkLst>
        <pc:spChg chg="mod">
          <ac:chgData name="Chiara Gentile" userId="9cf7d2c8-b440-4549-a4db-c3d6bdd7b62a" providerId="ADAL" clId="{76F87DD1-4758-47B5-83FB-EE6E632838C0}" dt="2023-06-05T15:38:21.197" v="41" actId="1038"/>
          <ac:spMkLst>
            <pc:docMk/>
            <pc:sldMk cId="2890245247" sldId="359"/>
            <ac:spMk id="18" creationId="{7303A0C9-5602-2D75-CD42-1C3ECCD14D0B}"/>
          </ac:spMkLst>
        </pc:spChg>
        <pc:spChg chg="mod">
          <ac:chgData name="Chiara Gentile" userId="9cf7d2c8-b440-4549-a4db-c3d6bdd7b62a" providerId="ADAL" clId="{76F87DD1-4758-47B5-83FB-EE6E632838C0}" dt="2023-06-05T15:38:21.197" v="41" actId="1038"/>
          <ac:spMkLst>
            <pc:docMk/>
            <pc:sldMk cId="2890245247" sldId="359"/>
            <ac:spMk id="19" creationId="{C9FA41EE-DF67-1B90-2B8A-7094BBE1BC5C}"/>
          </ac:spMkLst>
        </pc:spChg>
        <pc:grpChg chg="mod">
          <ac:chgData name="Chiara Gentile" userId="9cf7d2c8-b440-4549-a4db-c3d6bdd7b62a" providerId="ADAL" clId="{76F87DD1-4758-47B5-83FB-EE6E632838C0}" dt="2023-06-05T15:39:01.644" v="55" actId="1076"/>
          <ac:grpSpMkLst>
            <pc:docMk/>
            <pc:sldMk cId="2890245247" sldId="359"/>
            <ac:grpSpMk id="14" creationId="{CCADB013-3270-8C16-81B5-74E273594EF5}"/>
          </ac:grpSpMkLst>
        </pc:grpChg>
        <pc:grpChg chg="mod">
          <ac:chgData name="Chiara Gentile" userId="9cf7d2c8-b440-4549-a4db-c3d6bdd7b62a" providerId="ADAL" clId="{76F87DD1-4758-47B5-83FB-EE6E632838C0}" dt="2023-06-05T15:39:35.791" v="61" actId="1076"/>
          <ac:grpSpMkLst>
            <pc:docMk/>
            <pc:sldMk cId="2890245247" sldId="359"/>
            <ac:grpSpMk id="17" creationId="{5DCF2512-1216-C06F-C9EC-C6F4F0CC853B}"/>
          </ac:grpSpMkLst>
        </pc:grpChg>
        <pc:picChg chg="del">
          <ac:chgData name="Chiara Gentile" userId="9cf7d2c8-b440-4549-a4db-c3d6bdd7b62a" providerId="ADAL" clId="{76F87DD1-4758-47B5-83FB-EE6E632838C0}" dt="2023-06-05T15:37:38.365" v="10" actId="478"/>
          <ac:picMkLst>
            <pc:docMk/>
            <pc:sldMk cId="2890245247" sldId="359"/>
            <ac:picMk id="3" creationId="{15D3A522-2B65-39FA-9E8F-10B526BF6B85}"/>
          </ac:picMkLst>
        </pc:picChg>
        <pc:picChg chg="add mod ord">
          <ac:chgData name="Chiara Gentile" userId="9cf7d2c8-b440-4549-a4db-c3d6bdd7b62a" providerId="ADAL" clId="{76F87DD1-4758-47B5-83FB-EE6E632838C0}" dt="2023-06-05T15:39:31.181" v="60" actId="1076"/>
          <ac:picMkLst>
            <pc:docMk/>
            <pc:sldMk cId="2890245247" sldId="359"/>
            <ac:picMk id="7" creationId="{B573E3B4-0983-D5C0-4093-A5FA2E4496B0}"/>
          </ac:picMkLst>
        </pc:picChg>
        <pc:cxnChg chg="mod">
          <ac:chgData name="Chiara Gentile" userId="9cf7d2c8-b440-4549-a4db-c3d6bdd7b62a" providerId="ADAL" clId="{76F87DD1-4758-47B5-83FB-EE6E632838C0}" dt="2023-06-05T15:39:40.345" v="63" actId="14100"/>
          <ac:cxnSpMkLst>
            <pc:docMk/>
            <pc:sldMk cId="2890245247" sldId="359"/>
            <ac:cxnSpMk id="29" creationId="{8E8305B2-00A3-4290-6804-80F952A1B85C}"/>
          </ac:cxnSpMkLst>
        </pc:cxnChg>
        <pc:cxnChg chg="mod">
          <ac:chgData name="Chiara Gentile" userId="9cf7d2c8-b440-4549-a4db-c3d6bdd7b62a" providerId="ADAL" clId="{76F87DD1-4758-47B5-83FB-EE6E632838C0}" dt="2023-06-05T15:39:18.094" v="59" actId="14100"/>
          <ac:cxnSpMkLst>
            <pc:docMk/>
            <pc:sldMk cId="2890245247" sldId="359"/>
            <ac:cxnSpMk id="36" creationId="{56780816-F088-B41B-F43E-9166A0722865}"/>
          </ac:cxnSpMkLst>
        </pc:cxnChg>
      </pc:sldChg>
    </pc:docChg>
  </pc:docChgLst>
  <pc:docChgLst>
    <pc:chgData name="Valeria Marini" userId="S::10608648@polimi.it::44133c26-1cdd-4f0c-a30e-d643c8a83d44" providerId="AD" clId="Web-{2AD156AA-5886-7130-C3B0-AE98D2E2E2C2}"/>
    <pc:docChg chg="addSld delSld">
      <pc:chgData name="Valeria Marini" userId="S::10608648@polimi.it::44133c26-1cdd-4f0c-a30e-d643c8a83d44" providerId="AD" clId="Web-{2AD156AA-5886-7130-C3B0-AE98D2E2E2C2}" dt="2023-06-02T20:37:52.569" v="1"/>
      <pc:docMkLst>
        <pc:docMk/>
      </pc:docMkLst>
      <pc:sldChg chg="add del replId">
        <pc:chgData name="Valeria Marini" userId="S::10608648@polimi.it::44133c26-1cdd-4f0c-a30e-d643c8a83d44" providerId="AD" clId="Web-{2AD156AA-5886-7130-C3B0-AE98D2E2E2C2}" dt="2023-06-02T20:37:52.569" v="1"/>
        <pc:sldMkLst>
          <pc:docMk/>
          <pc:sldMk cId="1616414141" sldId="276"/>
        </pc:sldMkLst>
      </pc:sldChg>
    </pc:docChg>
  </pc:docChgLst>
  <pc:docChgLst>
    <pc:chgData name="Valeria Marini" userId="44133c26-1cdd-4f0c-a30e-d643c8a83d44" providerId="ADAL" clId="{09EE9C38-ED03-4A41-BAE4-8853897AFB68}"/>
    <pc:docChg chg="undo redo custSel addSld delSld modSld">
      <pc:chgData name="Valeria Marini" userId="44133c26-1cdd-4f0c-a30e-d643c8a83d44" providerId="ADAL" clId="{09EE9C38-ED03-4A41-BAE4-8853897AFB68}" dt="2023-06-02T22:42:45.799" v="1200" actId="14100"/>
      <pc:docMkLst>
        <pc:docMk/>
      </pc:docMkLst>
      <pc:sldChg chg="del">
        <pc:chgData name="Valeria Marini" userId="44133c26-1cdd-4f0c-a30e-d643c8a83d44" providerId="ADAL" clId="{09EE9C38-ED03-4A41-BAE4-8853897AFB68}" dt="2023-06-02T22:18:03.213" v="991" actId="47"/>
        <pc:sldMkLst>
          <pc:docMk/>
          <pc:sldMk cId="1363792444" sldId="264"/>
        </pc:sldMkLst>
      </pc:sldChg>
      <pc:sldChg chg="addSp delSp modSp add del mod addAnim delAnim">
        <pc:chgData name="Valeria Marini" userId="44133c26-1cdd-4f0c-a30e-d643c8a83d44" providerId="ADAL" clId="{09EE9C38-ED03-4A41-BAE4-8853897AFB68}" dt="2023-06-02T21:29:09.236" v="417" actId="47"/>
        <pc:sldMkLst>
          <pc:docMk/>
          <pc:sldMk cId="3018634941" sldId="353"/>
        </pc:sldMkLst>
        <pc:spChg chg="add mod">
          <ac:chgData name="Valeria Marini" userId="44133c26-1cdd-4f0c-a30e-d643c8a83d44" providerId="ADAL" clId="{09EE9C38-ED03-4A41-BAE4-8853897AFB68}" dt="2023-06-02T20:41:38.496" v="44" actId="478"/>
          <ac:spMkLst>
            <pc:docMk/>
            <pc:sldMk cId="3018634941" sldId="353"/>
            <ac:spMk id="3" creationId="{07F9C6E3-365B-F5B3-C297-EE6AE04F3425}"/>
          </ac:spMkLst>
        </pc:spChg>
        <pc:spChg chg="del">
          <ac:chgData name="Valeria Marini" userId="44133c26-1cdd-4f0c-a30e-d643c8a83d44" providerId="ADAL" clId="{09EE9C38-ED03-4A41-BAE4-8853897AFB68}" dt="2023-06-02T20:41:38.496" v="44" actId="478"/>
          <ac:spMkLst>
            <pc:docMk/>
            <pc:sldMk cId="3018634941" sldId="353"/>
            <ac:spMk id="925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0:55:30.010" v="166" actId="108"/>
          <ac:spMkLst>
            <pc:docMk/>
            <pc:sldMk cId="3018634941" sldId="353"/>
            <ac:spMk id="932" creationId="{00000000-0000-0000-0000-000000000000}"/>
          </ac:spMkLst>
        </pc:spChg>
        <pc:cxnChg chg="mod">
          <ac:chgData name="Valeria Marini" userId="44133c26-1cdd-4f0c-a30e-d643c8a83d44" providerId="ADAL" clId="{09EE9C38-ED03-4A41-BAE4-8853897AFB68}" dt="2023-06-02T20:55:30.010" v="166" actId="108"/>
          <ac:cxnSpMkLst>
            <pc:docMk/>
            <pc:sldMk cId="3018634941" sldId="353"/>
            <ac:cxnSpMk id="941" creationId="{00000000-0000-0000-0000-000000000000}"/>
          </ac:cxnSpMkLst>
        </pc:cxnChg>
      </pc:sldChg>
      <pc:sldChg chg="addSp delSp modSp add mod delAnim modAnim">
        <pc:chgData name="Valeria Marini" userId="44133c26-1cdd-4f0c-a30e-d643c8a83d44" providerId="ADAL" clId="{09EE9C38-ED03-4A41-BAE4-8853897AFB68}" dt="2023-06-02T22:42:45.799" v="1200" actId="14100"/>
        <pc:sldMkLst>
          <pc:docMk/>
          <pc:sldMk cId="1487398552" sldId="354"/>
        </pc:sldMkLst>
        <pc:spChg chg="mod">
          <ac:chgData name="Valeria Marini" userId="44133c26-1cdd-4f0c-a30e-d643c8a83d44" providerId="ADAL" clId="{09EE9C38-ED03-4A41-BAE4-8853897AFB68}" dt="2023-06-02T20:41:20.686" v="43" actId="20577"/>
          <ac:spMkLst>
            <pc:docMk/>
            <pc:sldMk cId="1487398552" sldId="354"/>
            <ac:spMk id="2" creationId="{0D7BB65C-70E9-6047-64C3-8D47DBCAE64B}"/>
          </ac:spMkLst>
        </pc:spChg>
        <pc:spChg chg="add mod">
          <ac:chgData name="Valeria Marini" userId="44133c26-1cdd-4f0c-a30e-d643c8a83d44" providerId="ADAL" clId="{09EE9C38-ED03-4A41-BAE4-8853897AFB68}" dt="2023-06-02T20:45:54.123" v="80" actId="164"/>
          <ac:spMkLst>
            <pc:docMk/>
            <pc:sldMk cId="1487398552" sldId="354"/>
            <ac:spMk id="3" creationId="{2812AC46-7E07-F503-41F2-3E4047FCCD8E}"/>
          </ac:spMkLst>
        </pc:spChg>
        <pc:spChg chg="add mod">
          <ac:chgData name="Valeria Marini" userId="44133c26-1cdd-4f0c-a30e-d643c8a83d44" providerId="ADAL" clId="{09EE9C38-ED03-4A41-BAE4-8853897AFB68}" dt="2023-06-02T21:25:46.957" v="394" actId="1076"/>
          <ac:spMkLst>
            <pc:docMk/>
            <pc:sldMk cId="1487398552" sldId="354"/>
            <ac:spMk id="4" creationId="{C52C85F5-017F-32AD-E0B2-CD7306C85B86}"/>
          </ac:spMkLst>
        </pc:spChg>
        <pc:spChg chg="del">
          <ac:chgData name="Valeria Marini" userId="44133c26-1cdd-4f0c-a30e-d643c8a83d44" providerId="ADAL" clId="{09EE9C38-ED03-4A41-BAE4-8853897AFB68}" dt="2023-06-02T20:40:19.602" v="2" actId="478"/>
          <ac:spMkLst>
            <pc:docMk/>
            <pc:sldMk cId="1487398552" sldId="354"/>
            <ac:spMk id="5" creationId="{A68FBE92-4166-700F-3C80-B8D2FE8BC1A1}"/>
          </ac:spMkLst>
        </pc:spChg>
        <pc:spChg chg="del">
          <ac:chgData name="Valeria Marini" userId="44133c26-1cdd-4f0c-a30e-d643c8a83d44" providerId="ADAL" clId="{09EE9C38-ED03-4A41-BAE4-8853897AFB68}" dt="2023-06-02T20:40:20.894" v="3" actId="478"/>
          <ac:spMkLst>
            <pc:docMk/>
            <pc:sldMk cId="1487398552" sldId="354"/>
            <ac:spMk id="10" creationId="{6438BC68-ED3A-9336-66B0-2A84D50B3C27}"/>
          </ac:spMkLst>
        </pc:spChg>
        <pc:spChg chg="mod">
          <ac:chgData name="Valeria Marini" userId="44133c26-1cdd-4f0c-a30e-d643c8a83d44" providerId="ADAL" clId="{09EE9C38-ED03-4A41-BAE4-8853897AFB68}" dt="2023-06-02T20:44:29.395" v="64" actId="164"/>
          <ac:spMkLst>
            <pc:docMk/>
            <pc:sldMk cId="1487398552" sldId="354"/>
            <ac:spMk id="11" creationId="{C136628B-D40B-C581-7530-7668A776A7A1}"/>
          </ac:spMkLst>
        </pc:spChg>
        <pc:spChg chg="mod">
          <ac:chgData name="Valeria Marini" userId="44133c26-1cdd-4f0c-a30e-d643c8a83d44" providerId="ADAL" clId="{09EE9C38-ED03-4A41-BAE4-8853897AFB68}" dt="2023-06-02T20:44:29.395" v="64" actId="164"/>
          <ac:spMkLst>
            <pc:docMk/>
            <pc:sldMk cId="1487398552" sldId="354"/>
            <ac:spMk id="13" creationId="{AEB9FE9B-9332-0956-B2F2-0DB9B34622BD}"/>
          </ac:spMkLst>
        </pc:spChg>
        <pc:spChg chg="mod">
          <ac:chgData name="Valeria Marini" userId="44133c26-1cdd-4f0c-a30e-d643c8a83d44" providerId="ADAL" clId="{09EE9C38-ED03-4A41-BAE4-8853897AFB68}" dt="2023-06-02T20:44:29.395" v="64" actId="164"/>
          <ac:spMkLst>
            <pc:docMk/>
            <pc:sldMk cId="1487398552" sldId="354"/>
            <ac:spMk id="14" creationId="{9B4EE6B8-9EB1-E5D5-AE8C-4F500D957594}"/>
          </ac:spMkLst>
        </pc:spChg>
        <pc:spChg chg="mod">
          <ac:chgData name="Valeria Marini" userId="44133c26-1cdd-4f0c-a30e-d643c8a83d44" providerId="ADAL" clId="{09EE9C38-ED03-4A41-BAE4-8853897AFB68}" dt="2023-06-02T20:44:29.395" v="64" actId="164"/>
          <ac:spMkLst>
            <pc:docMk/>
            <pc:sldMk cId="1487398552" sldId="354"/>
            <ac:spMk id="15" creationId="{106CDFB7-B9A0-9120-E1FC-4EF1B84F5C9C}"/>
          </ac:spMkLst>
        </pc:spChg>
        <pc:spChg chg="del">
          <ac:chgData name="Valeria Marini" userId="44133c26-1cdd-4f0c-a30e-d643c8a83d44" providerId="ADAL" clId="{09EE9C38-ED03-4A41-BAE4-8853897AFB68}" dt="2023-06-02T20:40:25.162" v="7" actId="478"/>
          <ac:spMkLst>
            <pc:docMk/>
            <pc:sldMk cId="1487398552" sldId="354"/>
            <ac:spMk id="17" creationId="{DE3F3ABF-4E02-059A-04E8-8FCACF75415D}"/>
          </ac:spMkLst>
        </pc:spChg>
        <pc:spChg chg="add del">
          <ac:chgData name="Valeria Marini" userId="44133c26-1cdd-4f0c-a30e-d643c8a83d44" providerId="ADAL" clId="{09EE9C38-ED03-4A41-BAE4-8853897AFB68}" dt="2023-06-02T20:40:40.323" v="10" actId="478"/>
          <ac:spMkLst>
            <pc:docMk/>
            <pc:sldMk cId="1487398552" sldId="354"/>
            <ac:spMk id="18" creationId="{84FCED8E-C2E6-F41A-6794-71CA932EE4E3}"/>
          </ac:spMkLst>
        </pc:spChg>
        <pc:spChg chg="mod">
          <ac:chgData name="Valeria Marini" userId="44133c26-1cdd-4f0c-a30e-d643c8a83d44" providerId="ADAL" clId="{09EE9C38-ED03-4A41-BAE4-8853897AFB68}" dt="2023-06-02T20:44:29.395" v="64" actId="164"/>
          <ac:spMkLst>
            <pc:docMk/>
            <pc:sldMk cId="1487398552" sldId="354"/>
            <ac:spMk id="19" creationId="{3DFF3554-A7D5-E93A-3178-CD1426937003}"/>
          </ac:spMkLst>
        </pc:spChg>
        <pc:spChg chg="mod">
          <ac:chgData name="Valeria Marini" userId="44133c26-1cdd-4f0c-a30e-d643c8a83d44" providerId="ADAL" clId="{09EE9C38-ED03-4A41-BAE4-8853897AFB68}" dt="2023-06-02T20:44:29.395" v="64" actId="164"/>
          <ac:spMkLst>
            <pc:docMk/>
            <pc:sldMk cId="1487398552" sldId="354"/>
            <ac:spMk id="20" creationId="{D7E52F39-02A1-A6EF-D7A3-590F2FB1F9BD}"/>
          </ac:spMkLst>
        </pc:spChg>
        <pc:spChg chg="mod">
          <ac:chgData name="Valeria Marini" userId="44133c26-1cdd-4f0c-a30e-d643c8a83d44" providerId="ADAL" clId="{09EE9C38-ED03-4A41-BAE4-8853897AFB68}" dt="2023-06-02T20:44:29.395" v="64" actId="164"/>
          <ac:spMkLst>
            <pc:docMk/>
            <pc:sldMk cId="1487398552" sldId="354"/>
            <ac:spMk id="21" creationId="{6A1AC8DC-6AF7-2C4F-CB3A-C3135FE19A53}"/>
          </ac:spMkLst>
        </pc:spChg>
        <pc:spChg chg="mod">
          <ac:chgData name="Valeria Marini" userId="44133c26-1cdd-4f0c-a30e-d643c8a83d44" providerId="ADAL" clId="{09EE9C38-ED03-4A41-BAE4-8853897AFB68}" dt="2023-06-02T20:44:29.395" v="64" actId="164"/>
          <ac:spMkLst>
            <pc:docMk/>
            <pc:sldMk cId="1487398552" sldId="354"/>
            <ac:spMk id="22" creationId="{4671B462-964D-BC96-3544-5AFFA1023A44}"/>
          </ac:spMkLst>
        </pc:spChg>
        <pc:spChg chg="add mod">
          <ac:chgData name="Valeria Marini" userId="44133c26-1cdd-4f0c-a30e-d643c8a83d44" providerId="ADAL" clId="{09EE9C38-ED03-4A41-BAE4-8853897AFB68}" dt="2023-06-02T21:25:56.198" v="395" actId="1076"/>
          <ac:spMkLst>
            <pc:docMk/>
            <pc:sldMk cId="1487398552" sldId="354"/>
            <ac:spMk id="26" creationId="{507933B5-1AE0-AF70-F0F6-2F20C7D3EC30}"/>
          </ac:spMkLst>
        </pc:spChg>
        <pc:spChg chg="add mod">
          <ac:chgData name="Valeria Marini" userId="44133c26-1cdd-4f0c-a30e-d643c8a83d44" providerId="ADAL" clId="{09EE9C38-ED03-4A41-BAE4-8853897AFB68}" dt="2023-06-02T20:46:03.452" v="81" actId="164"/>
          <ac:spMkLst>
            <pc:docMk/>
            <pc:sldMk cId="1487398552" sldId="354"/>
            <ac:spMk id="27" creationId="{E5CC7C2D-5262-AE84-2DD3-3F935F41F388}"/>
          </ac:spMkLst>
        </pc:spChg>
        <pc:spChg chg="add mod">
          <ac:chgData name="Valeria Marini" userId="44133c26-1cdd-4f0c-a30e-d643c8a83d44" providerId="ADAL" clId="{09EE9C38-ED03-4A41-BAE4-8853897AFB68}" dt="2023-06-02T20:43:48.998" v="59"/>
          <ac:spMkLst>
            <pc:docMk/>
            <pc:sldMk cId="1487398552" sldId="354"/>
            <ac:spMk id="30" creationId="{2F6E631B-9C75-9B00-42E4-8AB49DE52BA2}"/>
          </ac:spMkLst>
        </pc:spChg>
        <pc:spChg chg="add mod">
          <ac:chgData name="Valeria Marini" userId="44133c26-1cdd-4f0c-a30e-d643c8a83d44" providerId="ADAL" clId="{09EE9C38-ED03-4A41-BAE4-8853897AFB68}" dt="2023-06-02T20:46:03.452" v="81" actId="164"/>
          <ac:spMkLst>
            <pc:docMk/>
            <pc:sldMk cId="1487398552" sldId="354"/>
            <ac:spMk id="31" creationId="{85F332E2-E651-BDBA-E6FF-C111F850F2B2}"/>
          </ac:spMkLst>
        </pc:spChg>
        <pc:spChg chg="add del mod">
          <ac:chgData name="Valeria Marini" userId="44133c26-1cdd-4f0c-a30e-d643c8a83d44" providerId="ADAL" clId="{09EE9C38-ED03-4A41-BAE4-8853897AFB68}" dt="2023-06-02T20:46:57.379" v="83"/>
          <ac:spMkLst>
            <pc:docMk/>
            <pc:sldMk cId="1487398552" sldId="354"/>
            <ac:spMk id="43" creationId="{8E34F9C9-18BE-CD0C-3102-64D1B4768E76}"/>
          </ac:spMkLst>
        </pc:spChg>
        <pc:spChg chg="add del mod">
          <ac:chgData name="Valeria Marini" userId="44133c26-1cdd-4f0c-a30e-d643c8a83d44" providerId="ADAL" clId="{09EE9C38-ED03-4A41-BAE4-8853897AFB68}" dt="2023-06-02T20:46:57.379" v="83"/>
          <ac:spMkLst>
            <pc:docMk/>
            <pc:sldMk cId="1487398552" sldId="354"/>
            <ac:spMk id="44" creationId="{7B9F36D9-5C95-A05F-AD2E-7A4AF9548D87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48" creationId="{3F5CB5BB-3317-7E41-A54B-54E7AD814CBB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49" creationId="{DE31F79E-A737-4826-3A2B-6C98ED5D1B00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50" creationId="{4C0EE769-49B1-226D-FDE3-DFE209D5CE50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51" creationId="{91D102DF-1C7D-BC45-86D1-E7AFE5ED32D3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52" creationId="{4D673C88-4322-697D-6262-11A14FABA18A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53" creationId="{40C38068-6586-60F2-4EED-2F73F9E73943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54" creationId="{F29CC5FF-940C-C83F-1330-5A7699CC42E8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55" creationId="{16D0178C-AF1C-17E2-DCFB-0108D220D375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56" creationId="{67A205F2-BFB0-F6F3-62B0-032C739DD806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57" creationId="{428F97B5-AE69-3864-9C83-4655210F5330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58" creationId="{EDD1462E-CFCC-CC03-58C0-E1CAAC1EDEFA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59" creationId="{D918999D-D127-8A96-BC6C-482A7B3B5099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60" creationId="{C16EB7E2-CFF2-BCC1-1F10-632813D298B8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61" creationId="{F214D50E-F0E6-1B78-63B0-4EF2FC8FC09B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62" creationId="{5041C539-32AE-D216-6E6C-F90DE4E284D7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64" creationId="{68DBD42C-D5C3-0C8A-0EB3-C1D6D4D83281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65" creationId="{3019B767-3623-9FF3-D787-C96084B3EA07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66" creationId="{CFA01071-9FF2-B27E-49B2-1D6849216F5E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67" creationId="{B7A62AAC-0866-B108-7E24-240539EF7A62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68" creationId="{E29ED44D-E694-A638-C9BB-0124B4FD0900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69" creationId="{73DBDE00-CFDE-529F-FFF0-DDA00C2236A0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70" creationId="{7C37F21C-6CE2-490F-1E12-4D1AC9C1FE05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71" creationId="{687EFEC6-C5D1-DA6A-0E82-47293546C40F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72" creationId="{C0197643-6011-6F7A-6BA6-3131B6F919B7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73" creationId="{AB4B1042-8800-BD9E-3915-BE7C17BA30FA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74" creationId="{FA2EF441-55E5-5D69-4829-5B3E211ABA34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75" creationId="{4A2F5148-BF19-D4DB-4074-F1E6C6344EA9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76" creationId="{FD13512B-EB5C-59A8-81F2-57F978B325BD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77" creationId="{FBFD4790-C04C-CA29-01CA-FE063887A4E1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78" creationId="{E976FBEC-B073-96BA-BEAF-430AAC379748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79" creationId="{988315F0-6FBA-3E5D-DFB2-33C5E78CBD98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80" creationId="{351D8D4D-19F3-AE37-2000-C79A6D558C5F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81" creationId="{7949BDFE-29F4-3089-C524-A08612A4120C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85" creationId="{BC310F33-3013-7E90-8333-AAE607C7D89E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86" creationId="{2D83FD6E-4586-CFD2-AC4A-685DEE795C36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87" creationId="{7ECEA3E9-0B6C-5632-CD50-9E5A30684FB2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88" creationId="{45D21C68-37D7-AA24-5D7E-203497BCAF9F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89" creationId="{9C9A2B87-8A88-0585-D42D-06EE5AAD81B4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90" creationId="{8C19EAFB-706D-67AF-4D16-77588EAE375E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91" creationId="{23B52DA1-A6CD-358B-C896-62B445711657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92" creationId="{6036388F-67A7-934C-69FA-4C6F16F492EF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93" creationId="{CAB4B7A5-D7BA-F40D-E5F3-1CDB7998C1B0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94" creationId="{0C7C6A72-F50C-36B3-B55B-E514543596A9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95" creationId="{FAEC0C74-E743-2C8F-7A86-94DB9C7080C9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96" creationId="{1116CE11-0B04-5D87-D112-DA85B3B28079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97" creationId="{744E7E9F-6783-4EEB-82A3-AB0BF01DCAE8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98" creationId="{E744BF19-C76F-73DB-EBD9-9D0224696F89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99" creationId="{62016FA8-9E29-CEDE-143F-8DF8736748A7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00" creationId="{2597EC2D-AB5E-1378-734D-6E4C82266EDE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01" creationId="{885E258C-59E9-159C-56C9-47728BCF77B9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02" creationId="{CD00E93C-FA8B-D71A-DB4F-81F61CD6556A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03" creationId="{C6640DE2-A12C-2164-5266-09897498BD29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04" creationId="{519B7660-3F7A-CF00-0FC2-9BE37FA96EAF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05" creationId="{234BB827-B969-D3DB-EA2F-23CEF445167C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06" creationId="{14EE8FD3-770E-B9C1-CB57-1B635FFE24EA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07" creationId="{840A506A-2F29-BDFE-0F1F-429E37654329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08" creationId="{F059BDB2-994F-6C77-7D29-92FB0F41620F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09" creationId="{BB3CD8BB-8CAC-7205-7EB6-A3F2893156A3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10" creationId="{CC23CB7A-B0D4-730D-1384-6FA415241395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11" creationId="{981C2B00-F93B-6D16-35A2-B9E14C6072CA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12" creationId="{40497ED7-55F8-68A0-D3AD-457E819F9BFE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13" creationId="{06906A84-A64E-0F70-23C2-FFEA18B92F28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14" creationId="{D74FE4F8-9FA0-3467-22D4-BEDFA9A8F615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15" creationId="{ADB42647-184B-4F7D-E95B-93854BD996D3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16" creationId="{4EB07172-18BB-2209-44E4-96E2C13C5E7A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17" creationId="{EC6ADBD8-BFCE-B02C-143E-63B9B8B61B16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18" creationId="{8CCE4ED2-1A30-8006-1AFB-D83EED1E69EE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19" creationId="{58083CD2-4446-EB76-4E10-EC8218B45189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20" creationId="{89CA3180-A580-CA6A-DE51-AADDCB7B7615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21" creationId="{4DEAC2E2-5A0E-7C0E-79FE-3884B7A1CD72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22" creationId="{9CB16A0D-1CAA-A6AC-E779-D4F480BF2EF2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23" creationId="{D3099074-5DA5-029B-62C9-E5909565FCF8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24" creationId="{BDCDF604-B4C7-0FFF-3EBC-406E08CE0638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25" creationId="{F155F4B8-28FB-9BBC-6E7D-34B8C7A6F53F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26" creationId="{7A8CEF97-2EA1-1D38-98E4-21E0F35F2931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27" creationId="{2C1D7A73-9331-93A8-8B36-F19A01DA8BFC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28" creationId="{EEE2B1C9-2D94-5EFA-4F29-39A820D74222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29" creationId="{BB9069F9-1E71-9532-962B-4F5E92C3687D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30" creationId="{0D3F461D-CE62-D4EC-381B-5726D6548CBF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31" creationId="{F9C5BBEA-A2E1-A80F-1C66-FBC37FF9DA83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32" creationId="{1CDC2C76-2B6F-976B-5C50-F7ED56383A52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33" creationId="{AA9419D4-F8A9-BD81-FB1D-429A83EE6053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34" creationId="{90B95309-64A0-F02D-7C62-F23711710BDF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35" creationId="{A5F6DDEF-AF33-8725-60B2-00DD8083CAF7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36" creationId="{468F4C5B-259F-8E56-4083-0DB2DC253FA4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37" creationId="{C56FF5EF-F0AD-CAEA-B4F9-16CD5017E00F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38" creationId="{AF33E60D-BEDC-CC38-C0A5-29F94FF56DC9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39" creationId="{27E37D92-B988-C44C-62F4-1379FEBCA5E4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40" creationId="{5944CB39-22DF-71C0-C7BA-BDD8774F6E04}"/>
          </ac:spMkLst>
        </pc:spChg>
        <pc:spChg chg="mod">
          <ac:chgData name="Valeria Marini" userId="44133c26-1cdd-4f0c-a30e-d643c8a83d44" providerId="ADAL" clId="{09EE9C38-ED03-4A41-BAE4-8853897AFB68}" dt="2023-06-02T20:46:51.241" v="82"/>
          <ac:spMkLst>
            <pc:docMk/>
            <pc:sldMk cId="1487398552" sldId="354"/>
            <ac:spMk id="141" creationId="{98FC14D0-79A4-726B-77FB-BDACEF5CCAE6}"/>
          </ac:spMkLst>
        </pc:spChg>
        <pc:spChg chg="add mod">
          <ac:chgData name="Valeria Marini" userId="44133c26-1cdd-4f0c-a30e-d643c8a83d44" providerId="ADAL" clId="{09EE9C38-ED03-4A41-BAE4-8853897AFB68}" dt="2023-06-02T20:52:00.913" v="135" actId="164"/>
          <ac:spMkLst>
            <pc:docMk/>
            <pc:sldMk cId="1487398552" sldId="354"/>
            <ac:spMk id="144" creationId="{61174928-977E-08F2-2726-BED0189D9BBE}"/>
          </ac:spMkLst>
        </pc:spChg>
        <pc:spChg chg="add mod">
          <ac:chgData name="Valeria Marini" userId="44133c26-1cdd-4f0c-a30e-d643c8a83d44" providerId="ADAL" clId="{09EE9C38-ED03-4A41-BAE4-8853897AFB68}" dt="2023-06-02T20:51:17.089" v="128" actId="164"/>
          <ac:spMkLst>
            <pc:docMk/>
            <pc:sldMk cId="1487398552" sldId="354"/>
            <ac:spMk id="145" creationId="{C76B55ED-D476-7EF2-79ED-D48AC32FCB07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49" creationId="{4E43DE34-3600-5A0D-1F80-0EADB42A6261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50" creationId="{68CCF331-E7BF-D51F-56B3-0F5333CF39DA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51" creationId="{FEE80DFC-6E71-877E-AB50-4C76702AC496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52" creationId="{0C91D5DD-BDE3-FEFA-6CF2-A71166CD21EE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53" creationId="{2FE5317C-BA65-DB83-D9E6-814DC8272C01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54" creationId="{1CFEDAE0-69B3-8258-8833-C92233698902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55" creationId="{6FE744AD-87C3-035B-EC26-CE41F24B56D8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56" creationId="{3FF76CC9-91A3-63F1-BD20-5AA8C97347AD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57" creationId="{08F4CBD4-CA09-E95C-60B0-DD69688B593A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58" creationId="{42BC0010-F41A-304D-183A-7670ED3CFF48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59" creationId="{538E952F-F34E-9C07-2E45-FD45A0C1F5B7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60" creationId="{1EA02120-48A0-E12D-4306-F30823165C0E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61" creationId="{D77BA5A5-1AEF-4124-B0C5-62C10852E858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62" creationId="{801E333F-7D43-2B71-6805-65DE8EBFC868}"/>
          </ac:spMkLst>
        </pc:spChg>
        <pc:spChg chg="mod">
          <ac:chgData name="Valeria Marini" userId="44133c26-1cdd-4f0c-a30e-d643c8a83d44" providerId="ADAL" clId="{09EE9C38-ED03-4A41-BAE4-8853897AFB68}" dt="2023-06-02T20:51:41.503" v="133" actId="164"/>
          <ac:spMkLst>
            <pc:docMk/>
            <pc:sldMk cId="1487398552" sldId="354"/>
            <ac:spMk id="163" creationId="{FDB3A9BE-1501-DB1D-7070-04D9346AA08B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65" creationId="{AECAC735-209A-E32C-1439-E9A32686340F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66" creationId="{5AF41F0C-1E88-01C6-D3AD-726FDF3EEA2C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67" creationId="{55A1B337-ED5D-D8EB-2EDA-D7529E2D975F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68" creationId="{48E238A2-5955-1D56-D5F7-D07D7F0DD082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69" creationId="{56ABECFF-7A5E-7683-3F9B-5A157ADA3E2C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70" creationId="{3EBA62BD-684E-41F2-11F4-7DA2C83E4DB1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71" creationId="{757C819E-BD2F-B117-7C2E-8F87D64D457D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72" creationId="{0FFD0CA0-B2A5-045C-CC61-73AD1DC01B10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73" creationId="{F6536645-CAE9-DE1F-6BCF-B4E951A0C75D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74" creationId="{E5EDB97E-111D-F19A-6EDB-8321D4E8E343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75" creationId="{51C8FFA0-C520-A1F1-BD74-82F995EA6843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76" creationId="{8290C704-C68F-A0D7-1177-09380448D344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77" creationId="{15251A6A-AF83-7A54-B634-6D2D8D794F1A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78" creationId="{B872329E-0D9A-BBAB-F5E9-C2A5920EF3D6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79" creationId="{A709F24A-9478-8F87-E1BA-E416E5F3941A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80" creationId="{01732C77-DAC9-BA45-E182-4DA3ADA50464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81" creationId="{1FAD6BBB-6906-86BE-7AC1-EFA99C9F8D0C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82" creationId="{9B554A98-2E0D-006B-52B0-FFF6C9104175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86" creationId="{D9817B27-BB76-2766-6E64-ECEADCAA63E4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87" creationId="{42C46466-2610-4406-99C0-7851DD617F9F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88" creationId="{C44B0373-360B-1CB0-E495-8D2AC9E380F9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89" creationId="{18642A9F-6087-A936-6223-1B682C408A7A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90" creationId="{1A705DF0-1F85-8CA0-3D14-AAC9873E619C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91" creationId="{F9FFD162-5631-111F-669A-9F128B14840B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92" creationId="{ED0C7A2E-2F6B-DF08-75ED-1D9AB9EAF71A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93" creationId="{15BB8FD3-E8EC-C83E-DCF2-F740253BF79C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94" creationId="{2E02B0D1-FBBE-EF30-B52C-211A765225C1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95" creationId="{4BC23601-18BE-8280-5572-4C23C12CDAF3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96" creationId="{B3501EC2-9512-F42D-9F12-E5B583BB9DEF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97" creationId="{B35E332C-7942-23B9-178E-4E4A20F936E1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98" creationId="{6841258A-1E16-A8DE-E14B-27E61B3BBBD5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199" creationId="{92423418-E781-6334-6A82-70C148213104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00" creationId="{5F8DB2B2-F24C-78B0-2FB2-2E526FA8AC6F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01" creationId="{D36049AA-B80E-F432-02F9-61D695BCF4A0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02" creationId="{23A31CA3-A563-0DA0-F7C4-B392F4651506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03" creationId="{27557B3F-887C-B188-11E8-50E31FB05346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04" creationId="{9061EF10-C2D9-2815-81DF-1C670912C9C2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05" creationId="{B7B02514-A1F2-B9A6-F47A-A321BBAF7FB7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06" creationId="{CD728170-C9BA-74A5-2715-9B7F1325A173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07" creationId="{484404FE-695E-7569-DA69-AB5799724ED1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08" creationId="{EE027FF1-5C90-CC11-19FE-C6D915FF3088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09" creationId="{5D460CC7-4058-EDCB-43E9-FA3E344891C4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10" creationId="{9D3DA884-5D4D-B51B-09F8-AEF97CB3BBF8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11" creationId="{BD45EA88-9866-FA18-0627-2FCAB1E4BB88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12" creationId="{EAAC5C61-89A2-8050-7E2C-FFA337BED8A8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13" creationId="{4B2E6501-5F37-1B48-65F2-306EC6E1188F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14" creationId="{02BF2276-0C50-E7E3-CFE8-4731CCBD5FF3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15" creationId="{F132C984-5E4B-66CD-2557-C14F29DE5C4B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16" creationId="{31443CD9-371F-D794-5FA3-0B5324364AD8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17" creationId="{320B42C7-095D-9553-8078-737A68CFC150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18" creationId="{84B791D5-13DF-8C59-F475-DC374E53C360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19" creationId="{64C9F964-6D4F-F355-D557-082EC1D9369B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20" creationId="{613F30BC-D9F7-D31F-5058-E402691FF587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21" creationId="{617A7A4B-5D74-B921-6E5B-C6D9193CF4A0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22" creationId="{2FB89729-00A3-A457-8776-A38EA885B09C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23" creationId="{48B20FBD-F999-3DAE-0D7C-A0EC4A7847E3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24" creationId="{50058952-7776-5222-FC07-6236B862AC20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25" creationId="{DA3559A0-4852-730D-0C56-516F1F307CA8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26" creationId="{93FFF9DD-DC01-4543-2563-6E3AAF1424E8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27" creationId="{43625174-19CD-5502-CAA3-E5FAC784B675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28" creationId="{945CA1A5-2052-BDEC-410B-537D59AB7FAF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29" creationId="{43C05EC9-773C-8D0B-52F3-2495AB159706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30" creationId="{774D283D-C355-A178-A531-4445820E55E6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31" creationId="{A5AE9F47-CD6B-2B46-4663-444B5C1E55EC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32" creationId="{CBE6698A-6F50-5164-3F44-42A764F2833A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33" creationId="{DA97112F-D53B-D0A4-C4F4-40E398BAB5F6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34" creationId="{2DD4B7E7-003D-C8EB-7EF1-DFAEC1EAAAE9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35" creationId="{42569F57-1D61-8C96-D3A3-634312450CEA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36" creationId="{6F390219-499C-6D1D-2D27-2F349EC3F2B6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37" creationId="{EB0121DF-4300-E736-FE2E-7A023B26831F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38" creationId="{694F2ED0-ADEF-49C1-BD1A-F3B21AD14932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39" creationId="{602C93F3-73AA-D110-8B91-843C68945E48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40" creationId="{F98914F6-253E-5287-7E9A-8519B796D018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41" creationId="{06BD3066-D1FD-0E19-25AF-2CABDD1A6A33}"/>
          </ac:spMkLst>
        </pc:spChg>
        <pc:spChg chg="mod">
          <ac:chgData name="Valeria Marini" userId="44133c26-1cdd-4f0c-a30e-d643c8a83d44" providerId="ADAL" clId="{09EE9C38-ED03-4A41-BAE4-8853897AFB68}" dt="2023-06-02T20:47:02.118" v="86"/>
          <ac:spMkLst>
            <pc:docMk/>
            <pc:sldMk cId="1487398552" sldId="354"/>
            <ac:spMk id="242" creationId="{ED418B00-0AAE-747E-25ED-302753DF4E8E}"/>
          </ac:spMkLst>
        </pc:spChg>
        <pc:spChg chg="add del mod">
          <ac:chgData name="Valeria Marini" userId="44133c26-1cdd-4f0c-a30e-d643c8a83d44" providerId="ADAL" clId="{09EE9C38-ED03-4A41-BAE4-8853897AFB68}" dt="2023-06-02T20:47:13.712" v="88"/>
          <ac:spMkLst>
            <pc:docMk/>
            <pc:sldMk cId="1487398552" sldId="354"/>
            <ac:spMk id="244" creationId="{47E4430A-D5AB-4312-1B92-7A649497F5B3}"/>
          </ac:spMkLst>
        </pc:spChg>
        <pc:spChg chg="add del mod">
          <ac:chgData name="Valeria Marini" userId="44133c26-1cdd-4f0c-a30e-d643c8a83d44" providerId="ADAL" clId="{09EE9C38-ED03-4A41-BAE4-8853897AFB68}" dt="2023-06-02T20:47:13.712" v="88"/>
          <ac:spMkLst>
            <pc:docMk/>
            <pc:sldMk cId="1487398552" sldId="354"/>
            <ac:spMk id="245" creationId="{8EE2FE21-29C1-C151-3365-2081B7796FAD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49" creationId="{84199A3F-2C31-85FE-32DB-13DCBF933254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50" creationId="{4CB34473-9D61-D4DE-1F6D-73ADEF959C89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51" creationId="{19B6E305-B317-A95B-3F49-A543719EE487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52" creationId="{F9350C2B-786B-E1A2-3BAC-2364A0FF2D12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53" creationId="{35E7E8F0-84FE-BA85-50E1-815103F5CF57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54" creationId="{D12D1F57-3118-FC39-638B-0205E2604CAF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55" creationId="{9C074DFE-E93C-6105-A42B-4C42C95D49AC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56" creationId="{D1ABEA9D-B901-711A-616A-3D31EC539382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57" creationId="{EC799B3F-C2CE-861D-9396-256C31369279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58" creationId="{A2273EB7-4880-E447-0722-9827C4194868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59" creationId="{6ABD6AA3-0D7E-F0D3-8FFD-DB1DE80AF55A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60" creationId="{8258F1F6-8FB3-66EC-D346-D9B15AF9570F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61" creationId="{C5ACD331-C1FD-74C4-4AFE-7BE7101B5585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62" creationId="{2A0A98BF-A9CC-2FC9-097F-9C132769C27D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63" creationId="{EA7FB054-0E67-32FE-B3F3-0CEE432F1F28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65" creationId="{BF3552E0-3D69-3785-03D8-93F9FEB2A17F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66" creationId="{25B5FDF1-6767-56F4-D66C-B4DD64302AF7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67" creationId="{F9136FDD-BA30-F5C5-C42A-B3C5055BD58A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68" creationId="{42B3E182-0F08-06D0-3BBE-143C0DA8D68A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69" creationId="{52F66871-06BD-7EF0-CEDB-65FACE3BC5D8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70" creationId="{44639BAE-08A0-6771-E203-23C122B22971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71" creationId="{F5C337E6-29A6-CCDB-5858-7BBF8795A152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72" creationId="{7B4EDEE6-DF12-E315-C144-072542F88346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73" creationId="{2FDA65DD-990F-F696-E1DD-D1604FD988A3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74" creationId="{67520FCC-2D06-47EE-3B89-F0EE8FA7C4C2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75" creationId="{2C038743-7D43-3A06-DB4E-B0F423622613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76" creationId="{A6371FD8-2C86-92AD-D548-180A6099E906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77" creationId="{A70036DC-3138-2230-2216-D6A74D13F304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78" creationId="{59CB39BF-7DEF-A46D-62F4-4A65214074C2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79" creationId="{07C2F893-60FC-D37C-12E6-1669480AAADD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80" creationId="{4163462E-DCA0-54D1-685F-B44F571B895D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81" creationId="{4AB21D73-C143-BBE7-FDB6-3947675452CE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82" creationId="{2C28E97F-4312-1FDE-C092-CEA2AC0BE290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86" creationId="{CD7D5FDE-D6FD-F11F-688F-64646CED356A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87" creationId="{8CAAC4F7-8D27-9A4D-BA4B-C7F0824CA50B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88" creationId="{247B7367-1756-B541-4A00-C452B4199139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89" creationId="{DE27C75F-B8CA-6CF0-DB48-F106A52DDBF6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90" creationId="{11A10C41-563A-E5C3-8F01-902B5A0305FE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91" creationId="{08C62C22-9881-9173-8D86-AF965EA59209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92" creationId="{E1FAE503-A551-7B96-A20D-834AEF02AD9A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93" creationId="{64E3ABDD-759E-02C6-6E71-559D32A29CA2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94" creationId="{B3BDBC60-BEEE-03A1-D410-338C726BD13D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95" creationId="{4523B2DD-CE0B-8ED6-119D-95B8D9A10452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96" creationId="{58A4A7FB-CB82-BD2B-700D-DC0DD5362AC9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97" creationId="{EE505369-5BF5-21BC-286B-E36FD3966234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98" creationId="{5C9576A5-A8D4-D693-1B74-7CCD4F0501F9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299" creationId="{D8CC8FB8-F8DB-9A25-647A-4ED7C2195740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00" creationId="{BADC47DC-8D6E-B09A-5ADC-E88B4D0BA01B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01" creationId="{77EF5CC1-16C2-DA98-664E-3A1A3837EAAD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02" creationId="{443DBF54-1CC8-CBAA-D5CD-5B87030077E5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03" creationId="{98BEBF96-E76C-4115-7790-7D6DEAB94309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04" creationId="{E6AD8416-9282-FF27-4FDA-E10781F90A81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05" creationId="{7196ADAA-8188-1928-D342-7DBE0C389A1A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06" creationId="{E8C2DFAA-F3FE-4E45-993E-552ADE343F3C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07" creationId="{F8653446-D8C9-436C-7528-4EDC66B86AA9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08" creationId="{AAFFC24E-D68F-2B58-E2FF-C83863CAE843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09" creationId="{0B26885D-DB02-E6AC-8459-A0BAB23095E5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10" creationId="{004ED2BB-38B7-9646-CDE7-9142BAE59BE5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11" creationId="{4C7568E4-5226-53E4-2A89-8682E1C45B34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12" creationId="{33B2CE4D-B46C-C8D8-9A4E-4B99A13F8995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13" creationId="{BFB715B3-459A-D2FA-54B5-29DD18D3886A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14" creationId="{E376BA26-4354-6CD4-27CC-22E8A841FC8D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15" creationId="{8D15A616-D613-37EE-2D7F-242E878D4635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16" creationId="{963A7B95-21F0-F200-3797-79A1F47FF597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17" creationId="{ED66732E-FCAA-540C-E002-417EBD5A1AFF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18" creationId="{59378BC1-2820-E0B7-0BED-F4F4DE382FCD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19" creationId="{A67A103B-BCF8-BCAD-5254-619B399DD7C6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20" creationId="{3685EFC8-D151-5FB9-3315-FB70BFA03FC7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21" creationId="{B1A23F55-0144-1BE5-7DB2-134448E227C1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22" creationId="{BF882D02-70EC-A837-04EE-2244723FABA5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23" creationId="{C47CBB43-3D05-D39C-F824-2BB7DB12B9BE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24" creationId="{C0427553-01E2-F7A3-5E4B-C5026D6B25B8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25" creationId="{85391AA0-B246-C434-5070-15F3AE389810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26" creationId="{AB03EACE-F746-340C-3D5F-FB459C51F235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27" creationId="{689ED378-4D83-CBF6-980B-995EB83F2617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28" creationId="{678912CC-CF15-8C76-54F0-B3EA39F99153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29" creationId="{CCE3AB8F-2D88-B52B-DB2F-6A8DC0C7E276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30" creationId="{064A9FFA-4F32-F841-8184-699926097C40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31" creationId="{35F57EA4-6C5E-CA35-159E-A86274564732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32" creationId="{4E14C200-4595-34DD-E6B4-4AFEC10E5E4D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33" creationId="{AB9334F1-190E-2913-F167-D77740302C3E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34" creationId="{1B245856-C347-74A5-7FBF-654DE647345D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35" creationId="{7561918F-7293-44E0-A457-962563CBA35C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36" creationId="{CB19C63C-926C-6AEB-5536-E83111F10421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37" creationId="{214E71EB-0BEE-0AA9-383C-F06A07AA6947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38" creationId="{28BFA32C-6F68-DA21-19F4-B30AD34C24E7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39" creationId="{14575B4C-A43E-DA62-7301-B96B104DAC21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40" creationId="{9D7377CA-593D-0E54-465A-4AD0564E3472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41" creationId="{1F22DFFE-C2AD-D9D5-664F-BD232FEE98D1}"/>
          </ac:spMkLst>
        </pc:spChg>
        <pc:spChg chg="mod">
          <ac:chgData name="Valeria Marini" userId="44133c26-1cdd-4f0c-a30e-d643c8a83d44" providerId="ADAL" clId="{09EE9C38-ED03-4A41-BAE4-8853897AFB68}" dt="2023-06-02T20:47:11.081" v="87"/>
          <ac:spMkLst>
            <pc:docMk/>
            <pc:sldMk cId="1487398552" sldId="354"/>
            <ac:spMk id="342" creationId="{8BBED9E9-47A7-4751-C24A-5A9F67997011}"/>
          </ac:spMkLst>
        </pc:spChg>
        <pc:spChg chg="add mod">
          <ac:chgData name="Valeria Marini" userId="44133c26-1cdd-4f0c-a30e-d643c8a83d44" providerId="ADAL" clId="{09EE9C38-ED03-4A41-BAE4-8853897AFB68}" dt="2023-06-02T20:48:22.669" v="102" actId="164"/>
          <ac:spMkLst>
            <pc:docMk/>
            <pc:sldMk cId="1487398552" sldId="354"/>
            <ac:spMk id="343" creationId="{3C68024E-0129-BEEA-563B-A0B5B71D8554}"/>
          </ac:spMkLst>
        </pc:spChg>
        <pc:spChg chg="add mod">
          <ac:chgData name="Valeria Marini" userId="44133c26-1cdd-4f0c-a30e-d643c8a83d44" providerId="ADAL" clId="{09EE9C38-ED03-4A41-BAE4-8853897AFB68}" dt="2023-06-02T21:15:43.229" v="326" actId="255"/>
          <ac:spMkLst>
            <pc:docMk/>
            <pc:sldMk cId="1487398552" sldId="354"/>
            <ac:spMk id="348" creationId="{F1EF2693-3511-C70B-C0E0-1D522C65F12C}"/>
          </ac:spMkLst>
        </pc:spChg>
        <pc:spChg chg="add del mod">
          <ac:chgData name="Valeria Marini" userId="44133c26-1cdd-4f0c-a30e-d643c8a83d44" providerId="ADAL" clId="{09EE9C38-ED03-4A41-BAE4-8853897AFB68}" dt="2023-06-02T21:25:38.747" v="393" actId="1076"/>
          <ac:spMkLst>
            <pc:docMk/>
            <pc:sldMk cId="1487398552" sldId="354"/>
            <ac:spMk id="349" creationId="{7CA8AB7F-A7F7-BA09-BA55-B0B767381142}"/>
          </ac:spMkLst>
        </pc:spChg>
        <pc:spChg chg="add del mod">
          <ac:chgData name="Valeria Marini" userId="44133c26-1cdd-4f0c-a30e-d643c8a83d44" providerId="ADAL" clId="{09EE9C38-ED03-4A41-BAE4-8853897AFB68}" dt="2023-06-02T20:55:49.001" v="170" actId="21"/>
          <ac:spMkLst>
            <pc:docMk/>
            <pc:sldMk cId="1487398552" sldId="354"/>
            <ac:spMk id="350" creationId="{E94DE496-9596-E7EF-70B2-E52D751631FA}"/>
          </ac:spMkLst>
        </pc:spChg>
        <pc:spChg chg="add mod">
          <ac:chgData name="Valeria Marini" userId="44133c26-1cdd-4f0c-a30e-d643c8a83d44" providerId="ADAL" clId="{09EE9C38-ED03-4A41-BAE4-8853897AFB68}" dt="2023-06-02T21:30:19.052" v="461" actId="1076"/>
          <ac:spMkLst>
            <pc:docMk/>
            <pc:sldMk cId="1487398552" sldId="354"/>
            <ac:spMk id="351" creationId="{876C10E0-5D1D-1F99-508D-0DDB7FFDB3F9}"/>
          </ac:spMkLst>
        </pc:spChg>
        <pc:spChg chg="add mod">
          <ac:chgData name="Valeria Marini" userId="44133c26-1cdd-4f0c-a30e-d643c8a83d44" providerId="ADAL" clId="{09EE9C38-ED03-4A41-BAE4-8853897AFB68}" dt="2023-06-02T21:30:26.072" v="463" actId="1076"/>
          <ac:spMkLst>
            <pc:docMk/>
            <pc:sldMk cId="1487398552" sldId="354"/>
            <ac:spMk id="352" creationId="{FFBC194C-18EB-3934-CAD7-E9A45D8C57B5}"/>
          </ac:spMkLst>
        </pc:spChg>
        <pc:spChg chg="add mod">
          <ac:chgData name="Valeria Marini" userId="44133c26-1cdd-4f0c-a30e-d643c8a83d44" providerId="ADAL" clId="{09EE9C38-ED03-4A41-BAE4-8853897AFB68}" dt="2023-06-02T22:42:45.799" v="1200" actId="14100"/>
          <ac:spMkLst>
            <pc:docMk/>
            <pc:sldMk cId="1487398552" sldId="354"/>
            <ac:spMk id="353" creationId="{AA1F28BB-08EC-A79E-C6B1-E2A01FBB4A4C}"/>
          </ac:spMkLst>
        </pc:spChg>
        <pc:spChg chg="add del mod">
          <ac:chgData name="Valeria Marini" userId="44133c26-1cdd-4f0c-a30e-d643c8a83d44" providerId="ADAL" clId="{09EE9C38-ED03-4A41-BAE4-8853897AFB68}" dt="2023-06-02T21:05:10.819" v="241" actId="478"/>
          <ac:spMkLst>
            <pc:docMk/>
            <pc:sldMk cId="1487398552" sldId="354"/>
            <ac:spMk id="354" creationId="{18946310-A864-8573-82CE-B98F3F4964C1}"/>
          </ac:spMkLst>
        </pc:spChg>
        <pc:spChg chg="add mod">
          <ac:chgData name="Valeria Marini" userId="44133c26-1cdd-4f0c-a30e-d643c8a83d44" providerId="ADAL" clId="{09EE9C38-ED03-4A41-BAE4-8853897AFB68}" dt="2023-06-02T21:19:43.961" v="352" actId="1076"/>
          <ac:spMkLst>
            <pc:docMk/>
            <pc:sldMk cId="1487398552" sldId="354"/>
            <ac:spMk id="355" creationId="{FD2B48CC-D9CA-90CE-0B14-27F69A837AF6}"/>
          </ac:spMkLst>
        </pc:spChg>
        <pc:spChg chg="add del">
          <ac:chgData name="Valeria Marini" userId="44133c26-1cdd-4f0c-a30e-d643c8a83d44" providerId="ADAL" clId="{09EE9C38-ED03-4A41-BAE4-8853897AFB68}" dt="2023-06-02T21:07:26.798" v="256" actId="11529"/>
          <ac:spMkLst>
            <pc:docMk/>
            <pc:sldMk cId="1487398552" sldId="354"/>
            <ac:spMk id="356" creationId="{22EF60C5-0CD0-0F30-98B2-97D66A2226DD}"/>
          </ac:spMkLst>
        </pc:spChg>
        <pc:grpChg chg="add mod">
          <ac:chgData name="Valeria Marini" userId="44133c26-1cdd-4f0c-a30e-d643c8a83d44" providerId="ADAL" clId="{09EE9C38-ED03-4A41-BAE4-8853897AFB68}" dt="2023-06-02T20:45:54.123" v="80" actId="164"/>
          <ac:grpSpMkLst>
            <pc:docMk/>
            <pc:sldMk cId="1487398552" sldId="354"/>
            <ac:grpSpMk id="8" creationId="{9A97986C-08BD-C168-8136-8301F508BDD2}"/>
          </ac:grpSpMkLst>
        </pc:grpChg>
        <pc:grpChg chg="add mod">
          <ac:chgData name="Valeria Marini" userId="44133c26-1cdd-4f0c-a30e-d643c8a83d44" providerId="ADAL" clId="{09EE9C38-ED03-4A41-BAE4-8853897AFB68}" dt="2023-06-02T20:44:29.395" v="64" actId="164"/>
          <ac:grpSpMkLst>
            <pc:docMk/>
            <pc:sldMk cId="1487398552" sldId="354"/>
            <ac:grpSpMk id="33" creationId="{D7D9205D-D73C-B589-465A-06F7F59E9B7D}"/>
          </ac:grpSpMkLst>
        </pc:grpChg>
        <pc:grpChg chg="add mod">
          <ac:chgData name="Valeria Marini" userId="44133c26-1cdd-4f0c-a30e-d643c8a83d44" providerId="ADAL" clId="{09EE9C38-ED03-4A41-BAE4-8853897AFB68}" dt="2023-06-02T20:59:50.695" v="190" actId="1076"/>
          <ac:grpSpMkLst>
            <pc:docMk/>
            <pc:sldMk cId="1487398552" sldId="354"/>
            <ac:grpSpMk id="40" creationId="{1FB2A9B7-38CD-493B-A274-789D8B54BC6E}"/>
          </ac:grpSpMkLst>
        </pc:grpChg>
        <pc:grpChg chg="add mod">
          <ac:chgData name="Valeria Marini" userId="44133c26-1cdd-4f0c-a30e-d643c8a83d44" providerId="ADAL" clId="{09EE9C38-ED03-4A41-BAE4-8853897AFB68}" dt="2023-06-02T21:00:32.746" v="196" actId="1076"/>
          <ac:grpSpMkLst>
            <pc:docMk/>
            <pc:sldMk cId="1487398552" sldId="354"/>
            <ac:grpSpMk id="41" creationId="{74BBBF6B-CD83-48E8-E9AF-AA65C23D1AB8}"/>
          </ac:grpSpMkLst>
        </pc:grpChg>
        <pc:grpChg chg="add del mod">
          <ac:chgData name="Valeria Marini" userId="44133c26-1cdd-4f0c-a30e-d643c8a83d44" providerId="ADAL" clId="{09EE9C38-ED03-4A41-BAE4-8853897AFB68}" dt="2023-06-02T20:46:57.379" v="83"/>
          <ac:grpSpMkLst>
            <pc:docMk/>
            <pc:sldMk cId="1487398552" sldId="354"/>
            <ac:grpSpMk id="47" creationId="{759E272B-5D87-558D-A790-EB5DEBF14AA2}"/>
          </ac:grpSpMkLst>
        </pc:grpChg>
        <pc:grpChg chg="add del mod">
          <ac:chgData name="Valeria Marini" userId="44133c26-1cdd-4f0c-a30e-d643c8a83d44" providerId="ADAL" clId="{09EE9C38-ED03-4A41-BAE4-8853897AFB68}" dt="2023-06-02T20:46:57.379" v="83"/>
          <ac:grpSpMkLst>
            <pc:docMk/>
            <pc:sldMk cId="1487398552" sldId="354"/>
            <ac:grpSpMk id="63" creationId="{B170DB34-C8C9-B375-1812-B999842C69C8}"/>
          </ac:grpSpMkLst>
        </pc:grpChg>
        <pc:grpChg chg="add del mod">
          <ac:chgData name="Valeria Marini" userId="44133c26-1cdd-4f0c-a30e-d643c8a83d44" providerId="ADAL" clId="{09EE9C38-ED03-4A41-BAE4-8853897AFB68}" dt="2023-06-02T20:46:57.379" v="83"/>
          <ac:grpSpMkLst>
            <pc:docMk/>
            <pc:sldMk cId="1487398552" sldId="354"/>
            <ac:grpSpMk id="84" creationId="{15B590FA-1602-590D-7671-BB00834E363D}"/>
          </ac:grpSpMkLst>
        </pc:grpChg>
        <pc:grpChg chg="add mod">
          <ac:chgData name="Valeria Marini" userId="44133c26-1cdd-4f0c-a30e-d643c8a83d44" providerId="ADAL" clId="{09EE9C38-ED03-4A41-BAE4-8853897AFB68}" dt="2023-06-02T20:52:00.913" v="135" actId="164"/>
          <ac:grpSpMkLst>
            <pc:docMk/>
            <pc:sldMk cId="1487398552" sldId="354"/>
            <ac:grpSpMk id="148" creationId="{5E01486A-58A3-9B59-7777-29AB30E8C80A}"/>
          </ac:grpSpMkLst>
        </pc:grpChg>
        <pc:grpChg chg="add mod">
          <ac:chgData name="Valeria Marini" userId="44133c26-1cdd-4f0c-a30e-d643c8a83d44" providerId="ADAL" clId="{09EE9C38-ED03-4A41-BAE4-8853897AFB68}" dt="2023-06-02T20:51:17.089" v="128" actId="164"/>
          <ac:grpSpMkLst>
            <pc:docMk/>
            <pc:sldMk cId="1487398552" sldId="354"/>
            <ac:grpSpMk id="164" creationId="{EA38BF28-A443-AB96-2F32-92D2150EB353}"/>
          </ac:grpSpMkLst>
        </pc:grpChg>
        <pc:grpChg chg="add mod ord">
          <ac:chgData name="Valeria Marini" userId="44133c26-1cdd-4f0c-a30e-d643c8a83d44" providerId="ADAL" clId="{09EE9C38-ED03-4A41-BAE4-8853897AFB68}" dt="2023-06-02T20:48:22.669" v="102" actId="164"/>
          <ac:grpSpMkLst>
            <pc:docMk/>
            <pc:sldMk cId="1487398552" sldId="354"/>
            <ac:grpSpMk id="185" creationId="{79057FB0-395D-10AB-DD86-B703A0EF654F}"/>
          </ac:grpSpMkLst>
        </pc:grpChg>
        <pc:grpChg chg="add del mod">
          <ac:chgData name="Valeria Marini" userId="44133c26-1cdd-4f0c-a30e-d643c8a83d44" providerId="ADAL" clId="{09EE9C38-ED03-4A41-BAE4-8853897AFB68}" dt="2023-06-02T20:47:13.712" v="88"/>
          <ac:grpSpMkLst>
            <pc:docMk/>
            <pc:sldMk cId="1487398552" sldId="354"/>
            <ac:grpSpMk id="248" creationId="{2B98E2A5-50FB-1BDA-3DBF-551CAD87B740}"/>
          </ac:grpSpMkLst>
        </pc:grpChg>
        <pc:grpChg chg="add del mod">
          <ac:chgData name="Valeria Marini" userId="44133c26-1cdd-4f0c-a30e-d643c8a83d44" providerId="ADAL" clId="{09EE9C38-ED03-4A41-BAE4-8853897AFB68}" dt="2023-06-02T20:47:13.712" v="88"/>
          <ac:grpSpMkLst>
            <pc:docMk/>
            <pc:sldMk cId="1487398552" sldId="354"/>
            <ac:grpSpMk id="264" creationId="{753C3355-C7A7-E666-BD57-F55F139B9DC4}"/>
          </ac:grpSpMkLst>
        </pc:grpChg>
        <pc:grpChg chg="add del mod">
          <ac:chgData name="Valeria Marini" userId="44133c26-1cdd-4f0c-a30e-d643c8a83d44" providerId="ADAL" clId="{09EE9C38-ED03-4A41-BAE4-8853897AFB68}" dt="2023-06-02T20:47:13.712" v="88"/>
          <ac:grpSpMkLst>
            <pc:docMk/>
            <pc:sldMk cId="1487398552" sldId="354"/>
            <ac:grpSpMk id="285" creationId="{61981329-A6D5-7842-4D4A-670E11F8995E}"/>
          </ac:grpSpMkLst>
        </pc:grpChg>
        <pc:grpChg chg="add mod">
          <ac:chgData name="Valeria Marini" userId="44133c26-1cdd-4f0c-a30e-d643c8a83d44" providerId="ADAL" clId="{09EE9C38-ED03-4A41-BAE4-8853897AFB68}" dt="2023-06-02T21:25:25.311" v="392" actId="1076"/>
          <ac:grpSpMkLst>
            <pc:docMk/>
            <pc:sldMk cId="1487398552" sldId="354"/>
            <ac:grpSpMk id="344" creationId="{05D7052C-066D-13D2-659C-C3760EDEA69C}"/>
          </ac:grpSpMkLst>
        </pc:grpChg>
        <pc:grpChg chg="add mod">
          <ac:chgData name="Valeria Marini" userId="44133c26-1cdd-4f0c-a30e-d643c8a83d44" providerId="ADAL" clId="{09EE9C38-ED03-4A41-BAE4-8853897AFB68}" dt="2023-06-02T21:01:50.176" v="212" actId="1076"/>
          <ac:grpSpMkLst>
            <pc:docMk/>
            <pc:sldMk cId="1487398552" sldId="354"/>
            <ac:grpSpMk id="345" creationId="{5E43DA19-852D-1857-FA0A-9B85C1ED6579}"/>
          </ac:grpSpMkLst>
        </pc:grpChg>
        <pc:grpChg chg="add mod">
          <ac:chgData name="Valeria Marini" userId="44133c26-1cdd-4f0c-a30e-d643c8a83d44" providerId="ADAL" clId="{09EE9C38-ED03-4A41-BAE4-8853897AFB68}" dt="2023-06-02T20:51:41.503" v="133" actId="164"/>
          <ac:grpSpMkLst>
            <pc:docMk/>
            <pc:sldMk cId="1487398552" sldId="354"/>
            <ac:grpSpMk id="346" creationId="{3A216F18-81B3-3EB1-3A65-191F9EF4EBFA}"/>
          </ac:grpSpMkLst>
        </pc:grpChg>
        <pc:grpChg chg="add mod">
          <ac:chgData name="Valeria Marini" userId="44133c26-1cdd-4f0c-a30e-d643c8a83d44" providerId="ADAL" clId="{09EE9C38-ED03-4A41-BAE4-8853897AFB68}" dt="2023-06-02T21:28:11.761" v="408" actId="1076"/>
          <ac:grpSpMkLst>
            <pc:docMk/>
            <pc:sldMk cId="1487398552" sldId="354"/>
            <ac:grpSpMk id="347" creationId="{33740DA6-1574-E00F-1931-E6097A0E932E}"/>
          </ac:grpSpMkLst>
        </pc:grpChg>
        <pc:picChg chg="del">
          <ac:chgData name="Valeria Marini" userId="44133c26-1cdd-4f0c-a30e-d643c8a83d44" providerId="ADAL" clId="{09EE9C38-ED03-4A41-BAE4-8853897AFB68}" dt="2023-06-02T20:40:22.058" v="4" actId="478"/>
          <ac:picMkLst>
            <pc:docMk/>
            <pc:sldMk cId="1487398552" sldId="354"/>
            <ac:picMk id="9" creationId="{D20BD03A-D0EF-AFDC-C68C-393B749DB38A}"/>
          </ac:picMkLst>
        </pc:picChg>
        <pc:picChg chg="del">
          <ac:chgData name="Valeria Marini" userId="44133c26-1cdd-4f0c-a30e-d643c8a83d44" providerId="ADAL" clId="{09EE9C38-ED03-4A41-BAE4-8853897AFB68}" dt="2023-06-02T20:40:23.350" v="5" actId="478"/>
          <ac:picMkLst>
            <pc:docMk/>
            <pc:sldMk cId="1487398552" sldId="354"/>
            <ac:picMk id="12" creationId="{24ADFBAB-DBE4-E9DE-B743-5FC501D87AFF}"/>
          </ac:picMkLst>
        </pc:picChg>
        <pc:picChg chg="del">
          <ac:chgData name="Valeria Marini" userId="44133c26-1cdd-4f0c-a30e-d643c8a83d44" providerId="ADAL" clId="{09EE9C38-ED03-4A41-BAE4-8853897AFB68}" dt="2023-06-02T20:40:23.929" v="6" actId="478"/>
          <ac:picMkLst>
            <pc:docMk/>
            <pc:sldMk cId="1487398552" sldId="354"/>
            <ac:picMk id="16" creationId="{25B02258-A78D-A775-DE93-756DD04B1784}"/>
          </ac:picMkLst>
        </pc:picChg>
        <pc:picChg chg="add del">
          <ac:chgData name="Valeria Marini" userId="44133c26-1cdd-4f0c-a30e-d643c8a83d44" providerId="ADAL" clId="{09EE9C38-ED03-4A41-BAE4-8853897AFB68}" dt="2023-06-02T20:47:00.628" v="85"/>
          <ac:picMkLst>
            <pc:docMk/>
            <pc:sldMk cId="1487398552" sldId="354"/>
            <ac:picMk id="142" creationId="{E3F26A6E-17BE-5507-1AB1-53710FF4F3F5}"/>
          </ac:picMkLst>
        </pc:picChg>
        <pc:picChg chg="add del">
          <ac:chgData name="Valeria Marini" userId="44133c26-1cdd-4f0c-a30e-d643c8a83d44" providerId="ADAL" clId="{09EE9C38-ED03-4A41-BAE4-8853897AFB68}" dt="2023-06-02T21:29:02.550" v="415"/>
          <ac:picMkLst>
            <pc:docMk/>
            <pc:sldMk cId="1487398552" sldId="354"/>
            <ac:picMk id="1026" creationId="{D27B66B3-0652-8623-62A6-1ECD466787D1}"/>
          </ac:picMkLst>
        </pc:picChg>
        <pc:picChg chg="add del mod">
          <ac:chgData name="Valeria Marini" userId="44133c26-1cdd-4f0c-a30e-d643c8a83d44" providerId="ADAL" clId="{09EE9C38-ED03-4A41-BAE4-8853897AFB68}" dt="2023-06-02T21:29:02.180" v="414"/>
          <ac:picMkLst>
            <pc:docMk/>
            <pc:sldMk cId="1487398552" sldId="354"/>
            <ac:picMk id="1028" creationId="{E02C3250-DD2B-F125-3405-6980BB32A543}"/>
          </ac:picMkLst>
        </pc:picChg>
        <pc:cxnChg chg="add del mod">
          <ac:chgData name="Valeria Marini" userId="44133c26-1cdd-4f0c-a30e-d643c8a83d44" providerId="ADAL" clId="{09EE9C38-ED03-4A41-BAE4-8853897AFB68}" dt="2023-06-02T20:50:03.691" v="114" actId="478"/>
          <ac:cxnSpMkLst>
            <pc:docMk/>
            <pc:sldMk cId="1487398552" sldId="354"/>
            <ac:cxnSpMk id="6" creationId="{D1B19BC5-5DFC-9127-FCDF-39CF6CDD027D}"/>
          </ac:cxnSpMkLst>
        </pc:cxnChg>
        <pc:cxnChg chg="add del mod">
          <ac:chgData name="Valeria Marini" userId="44133c26-1cdd-4f0c-a30e-d643c8a83d44" providerId="ADAL" clId="{09EE9C38-ED03-4A41-BAE4-8853897AFB68}" dt="2023-06-02T20:44:57.189" v="73" actId="478"/>
          <ac:cxnSpMkLst>
            <pc:docMk/>
            <pc:sldMk cId="1487398552" sldId="354"/>
            <ac:cxnSpMk id="7" creationId="{F4709EE5-5238-9355-1127-007FE198C251}"/>
          </ac:cxnSpMkLst>
        </pc:cxnChg>
        <pc:cxnChg chg="add del mod">
          <ac:chgData name="Valeria Marini" userId="44133c26-1cdd-4f0c-a30e-d643c8a83d44" providerId="ADAL" clId="{09EE9C38-ED03-4A41-BAE4-8853897AFB68}" dt="2023-06-02T20:50:02.092" v="113" actId="478"/>
          <ac:cxnSpMkLst>
            <pc:docMk/>
            <pc:sldMk cId="1487398552" sldId="354"/>
            <ac:cxnSpMk id="28" creationId="{7CE6A89B-9799-F5F9-BE0C-A406F3865449}"/>
          </ac:cxnSpMkLst>
        </pc:cxnChg>
        <pc:cxnChg chg="add mod">
          <ac:chgData name="Valeria Marini" userId="44133c26-1cdd-4f0c-a30e-d643c8a83d44" providerId="ADAL" clId="{09EE9C38-ED03-4A41-BAE4-8853897AFB68}" dt="2023-06-02T21:00:32.746" v="196" actId="1076"/>
          <ac:cxnSpMkLst>
            <pc:docMk/>
            <pc:sldMk cId="1487398552" sldId="354"/>
            <ac:cxnSpMk id="29" creationId="{A2DFA61B-35BF-AAE0-23B4-B587460DC55C}"/>
          </ac:cxnSpMkLst>
        </pc:cxnChg>
        <pc:cxnChg chg="add del mod">
          <ac:chgData name="Valeria Marini" userId="44133c26-1cdd-4f0c-a30e-d643c8a83d44" providerId="ADAL" clId="{09EE9C38-ED03-4A41-BAE4-8853897AFB68}" dt="2023-06-02T20:46:57.379" v="83"/>
          <ac:cxnSpMkLst>
            <pc:docMk/>
            <pc:sldMk cId="1487398552" sldId="354"/>
            <ac:cxnSpMk id="42" creationId="{DD3DB0B9-6250-3F72-789D-827C79F9AC2B}"/>
          </ac:cxnSpMkLst>
        </pc:cxnChg>
        <pc:cxnChg chg="add del mod">
          <ac:chgData name="Valeria Marini" userId="44133c26-1cdd-4f0c-a30e-d643c8a83d44" providerId="ADAL" clId="{09EE9C38-ED03-4A41-BAE4-8853897AFB68}" dt="2023-06-02T20:46:57.379" v="83"/>
          <ac:cxnSpMkLst>
            <pc:docMk/>
            <pc:sldMk cId="1487398552" sldId="354"/>
            <ac:cxnSpMk id="45" creationId="{D9A5FBB7-DDB5-6EB6-3EED-CE3AEE050905}"/>
          </ac:cxnSpMkLst>
        </pc:cxnChg>
        <pc:cxnChg chg="add del mod">
          <ac:chgData name="Valeria Marini" userId="44133c26-1cdd-4f0c-a30e-d643c8a83d44" providerId="ADAL" clId="{09EE9C38-ED03-4A41-BAE4-8853897AFB68}" dt="2023-06-02T20:46:57.379" v="83"/>
          <ac:cxnSpMkLst>
            <pc:docMk/>
            <pc:sldMk cId="1487398552" sldId="354"/>
            <ac:cxnSpMk id="46" creationId="{D1E02178-CC1C-A1FE-C6C1-1402C3909F92}"/>
          </ac:cxnSpMkLst>
        </pc:cxnChg>
        <pc:cxnChg chg="add del mod">
          <ac:chgData name="Valeria Marini" userId="44133c26-1cdd-4f0c-a30e-d643c8a83d44" providerId="ADAL" clId="{09EE9C38-ED03-4A41-BAE4-8853897AFB68}" dt="2023-06-02T20:46:57.379" v="83"/>
          <ac:cxnSpMkLst>
            <pc:docMk/>
            <pc:sldMk cId="1487398552" sldId="354"/>
            <ac:cxnSpMk id="82" creationId="{CABC6A34-A7CB-0577-CF3A-50CE3868B34B}"/>
          </ac:cxnSpMkLst>
        </pc:cxnChg>
        <pc:cxnChg chg="add del mod">
          <ac:chgData name="Valeria Marini" userId="44133c26-1cdd-4f0c-a30e-d643c8a83d44" providerId="ADAL" clId="{09EE9C38-ED03-4A41-BAE4-8853897AFB68}" dt="2023-06-02T20:46:57.379" v="83"/>
          <ac:cxnSpMkLst>
            <pc:docMk/>
            <pc:sldMk cId="1487398552" sldId="354"/>
            <ac:cxnSpMk id="83" creationId="{AF3CAB33-2771-0749-9D08-6B7A18B7EDB3}"/>
          </ac:cxnSpMkLst>
        </pc:cxnChg>
        <pc:cxnChg chg="add del mod">
          <ac:chgData name="Valeria Marini" userId="44133c26-1cdd-4f0c-a30e-d643c8a83d44" providerId="ADAL" clId="{09EE9C38-ED03-4A41-BAE4-8853897AFB68}" dt="2023-06-02T21:21:38.492" v="363" actId="478"/>
          <ac:cxnSpMkLst>
            <pc:docMk/>
            <pc:sldMk cId="1487398552" sldId="354"/>
            <ac:cxnSpMk id="143" creationId="{7DB2DF37-EE60-262F-A509-B73621BB6B3C}"/>
          </ac:cxnSpMkLst>
        </pc:cxnChg>
        <pc:cxnChg chg="add del mod">
          <ac:chgData name="Valeria Marini" userId="44133c26-1cdd-4f0c-a30e-d643c8a83d44" providerId="ADAL" clId="{09EE9C38-ED03-4A41-BAE4-8853897AFB68}" dt="2023-06-02T20:50:05.266" v="115" actId="478"/>
          <ac:cxnSpMkLst>
            <pc:docMk/>
            <pc:sldMk cId="1487398552" sldId="354"/>
            <ac:cxnSpMk id="146" creationId="{8D17839F-0BE0-4C06-C94D-0DED9A767371}"/>
          </ac:cxnSpMkLst>
        </pc:cxnChg>
        <pc:cxnChg chg="add del mod">
          <ac:chgData name="Valeria Marini" userId="44133c26-1cdd-4f0c-a30e-d643c8a83d44" providerId="ADAL" clId="{09EE9C38-ED03-4A41-BAE4-8853897AFB68}" dt="2023-06-02T20:50:01.152" v="112" actId="478"/>
          <ac:cxnSpMkLst>
            <pc:docMk/>
            <pc:sldMk cId="1487398552" sldId="354"/>
            <ac:cxnSpMk id="147" creationId="{81F5CDFA-E1C8-2E95-CFEC-D5B2E67A9819}"/>
          </ac:cxnSpMkLst>
        </pc:cxnChg>
        <pc:cxnChg chg="add mod">
          <ac:chgData name="Valeria Marini" userId="44133c26-1cdd-4f0c-a30e-d643c8a83d44" providerId="ADAL" clId="{09EE9C38-ED03-4A41-BAE4-8853897AFB68}" dt="2023-06-02T21:01:50.176" v="212" actId="1076"/>
          <ac:cxnSpMkLst>
            <pc:docMk/>
            <pc:sldMk cId="1487398552" sldId="354"/>
            <ac:cxnSpMk id="183" creationId="{8B4E98F3-FF38-3471-0152-446C47F3ADC8}"/>
          </ac:cxnSpMkLst>
        </pc:cxnChg>
        <pc:cxnChg chg="add del mod">
          <ac:chgData name="Valeria Marini" userId="44133c26-1cdd-4f0c-a30e-d643c8a83d44" providerId="ADAL" clId="{09EE9C38-ED03-4A41-BAE4-8853897AFB68}" dt="2023-06-02T20:50:06.262" v="116" actId="478"/>
          <ac:cxnSpMkLst>
            <pc:docMk/>
            <pc:sldMk cId="1487398552" sldId="354"/>
            <ac:cxnSpMk id="184" creationId="{620CEAAF-3BD3-39D0-FF54-96ABA9395548}"/>
          </ac:cxnSpMkLst>
        </pc:cxnChg>
        <pc:cxnChg chg="add del mod">
          <ac:chgData name="Valeria Marini" userId="44133c26-1cdd-4f0c-a30e-d643c8a83d44" providerId="ADAL" clId="{09EE9C38-ED03-4A41-BAE4-8853897AFB68}" dt="2023-06-02T20:47:13.712" v="88"/>
          <ac:cxnSpMkLst>
            <pc:docMk/>
            <pc:sldMk cId="1487398552" sldId="354"/>
            <ac:cxnSpMk id="243" creationId="{C54BB917-7040-F4FA-E1E1-B744280797C8}"/>
          </ac:cxnSpMkLst>
        </pc:cxnChg>
        <pc:cxnChg chg="add del mod">
          <ac:chgData name="Valeria Marini" userId="44133c26-1cdd-4f0c-a30e-d643c8a83d44" providerId="ADAL" clId="{09EE9C38-ED03-4A41-BAE4-8853897AFB68}" dt="2023-06-02T20:47:13.712" v="88"/>
          <ac:cxnSpMkLst>
            <pc:docMk/>
            <pc:sldMk cId="1487398552" sldId="354"/>
            <ac:cxnSpMk id="246" creationId="{54DC0FF2-808E-9CDD-39DE-CAFCF977DCA7}"/>
          </ac:cxnSpMkLst>
        </pc:cxnChg>
        <pc:cxnChg chg="add del mod">
          <ac:chgData name="Valeria Marini" userId="44133c26-1cdd-4f0c-a30e-d643c8a83d44" providerId="ADAL" clId="{09EE9C38-ED03-4A41-BAE4-8853897AFB68}" dt="2023-06-02T20:47:13.712" v="88"/>
          <ac:cxnSpMkLst>
            <pc:docMk/>
            <pc:sldMk cId="1487398552" sldId="354"/>
            <ac:cxnSpMk id="247" creationId="{87440EDB-FFF4-5DC3-D1AF-D7BED0963195}"/>
          </ac:cxnSpMkLst>
        </pc:cxnChg>
        <pc:cxnChg chg="add del mod">
          <ac:chgData name="Valeria Marini" userId="44133c26-1cdd-4f0c-a30e-d643c8a83d44" providerId="ADAL" clId="{09EE9C38-ED03-4A41-BAE4-8853897AFB68}" dt="2023-06-02T20:47:13.712" v="88"/>
          <ac:cxnSpMkLst>
            <pc:docMk/>
            <pc:sldMk cId="1487398552" sldId="354"/>
            <ac:cxnSpMk id="283" creationId="{F0AD6E89-42A6-9C20-F9F6-EE6819B47894}"/>
          </ac:cxnSpMkLst>
        </pc:cxnChg>
        <pc:cxnChg chg="add del mod">
          <ac:chgData name="Valeria Marini" userId="44133c26-1cdd-4f0c-a30e-d643c8a83d44" providerId="ADAL" clId="{09EE9C38-ED03-4A41-BAE4-8853897AFB68}" dt="2023-06-02T20:47:13.712" v="88"/>
          <ac:cxnSpMkLst>
            <pc:docMk/>
            <pc:sldMk cId="1487398552" sldId="354"/>
            <ac:cxnSpMk id="284" creationId="{8FDDBB2C-4669-2128-1852-C9B7B2193E4F}"/>
          </ac:cxnSpMkLst>
        </pc:cxnChg>
        <pc:cxnChg chg="add del mod">
          <ac:chgData name="Valeria Marini" userId="44133c26-1cdd-4f0c-a30e-d643c8a83d44" providerId="ADAL" clId="{09EE9C38-ED03-4A41-BAE4-8853897AFB68}" dt="2023-06-02T21:08:15.241" v="261" actId="478"/>
          <ac:cxnSpMkLst>
            <pc:docMk/>
            <pc:sldMk cId="1487398552" sldId="354"/>
            <ac:cxnSpMk id="358" creationId="{75673357-4DF4-482F-D819-23EAF721E141}"/>
          </ac:cxnSpMkLst>
        </pc:cxnChg>
        <pc:cxnChg chg="add del mod">
          <ac:chgData name="Valeria Marini" userId="44133c26-1cdd-4f0c-a30e-d643c8a83d44" providerId="ADAL" clId="{09EE9C38-ED03-4A41-BAE4-8853897AFB68}" dt="2023-06-02T21:08:31.080" v="263" actId="11529"/>
          <ac:cxnSpMkLst>
            <pc:docMk/>
            <pc:sldMk cId="1487398552" sldId="354"/>
            <ac:cxnSpMk id="362" creationId="{E2D69132-3F21-357A-551D-1549B1A3F667}"/>
          </ac:cxnSpMkLst>
        </pc:cxnChg>
        <pc:cxnChg chg="add del mod">
          <ac:chgData name="Valeria Marini" userId="44133c26-1cdd-4f0c-a30e-d643c8a83d44" providerId="ADAL" clId="{09EE9C38-ED03-4A41-BAE4-8853897AFB68}" dt="2023-06-02T21:08:45.892" v="265" actId="11529"/>
          <ac:cxnSpMkLst>
            <pc:docMk/>
            <pc:sldMk cId="1487398552" sldId="354"/>
            <ac:cxnSpMk id="364" creationId="{131792A4-E3A8-AD7A-518A-CA246CD7EA1C}"/>
          </ac:cxnSpMkLst>
        </pc:cxnChg>
        <pc:cxnChg chg="add del mod">
          <ac:chgData name="Valeria Marini" userId="44133c26-1cdd-4f0c-a30e-d643c8a83d44" providerId="ADAL" clId="{09EE9C38-ED03-4A41-BAE4-8853897AFB68}" dt="2023-06-02T21:09:24.888" v="268" actId="478"/>
          <ac:cxnSpMkLst>
            <pc:docMk/>
            <pc:sldMk cId="1487398552" sldId="354"/>
            <ac:cxnSpMk id="366" creationId="{99B68408-155D-3B3D-4CCA-0E64319C6B3C}"/>
          </ac:cxnSpMkLst>
        </pc:cxnChg>
        <pc:cxnChg chg="add del mod">
          <ac:chgData name="Valeria Marini" userId="44133c26-1cdd-4f0c-a30e-d643c8a83d44" providerId="ADAL" clId="{09EE9C38-ED03-4A41-BAE4-8853897AFB68}" dt="2023-06-02T21:10:57.886" v="291" actId="478"/>
          <ac:cxnSpMkLst>
            <pc:docMk/>
            <pc:sldMk cId="1487398552" sldId="354"/>
            <ac:cxnSpMk id="368" creationId="{23A9FC6C-2223-D31D-4696-A7954B5478CE}"/>
          </ac:cxnSpMkLst>
        </pc:cxnChg>
        <pc:cxnChg chg="add del mod">
          <ac:chgData name="Valeria Marini" userId="44133c26-1cdd-4f0c-a30e-d643c8a83d44" providerId="ADAL" clId="{09EE9C38-ED03-4A41-BAE4-8853897AFB68}" dt="2023-06-02T21:10:54.879" v="289" actId="11529"/>
          <ac:cxnSpMkLst>
            <pc:docMk/>
            <pc:sldMk cId="1487398552" sldId="354"/>
            <ac:cxnSpMk id="370" creationId="{2BF9893B-AA7C-51AA-BF05-BA15FE1E3E90}"/>
          </ac:cxnSpMkLst>
        </pc:cxnChg>
        <pc:cxnChg chg="add mod">
          <ac:chgData name="Valeria Marini" userId="44133c26-1cdd-4f0c-a30e-d643c8a83d44" providerId="ADAL" clId="{09EE9C38-ED03-4A41-BAE4-8853897AFB68}" dt="2023-06-02T21:11:29.148" v="295" actId="17032"/>
          <ac:cxnSpMkLst>
            <pc:docMk/>
            <pc:sldMk cId="1487398552" sldId="354"/>
            <ac:cxnSpMk id="379" creationId="{D0F3A7DF-8908-047B-4064-70A4C0CCC58D}"/>
          </ac:cxnSpMkLst>
        </pc:cxnChg>
        <pc:cxnChg chg="add del mod">
          <ac:chgData name="Valeria Marini" userId="44133c26-1cdd-4f0c-a30e-d643c8a83d44" providerId="ADAL" clId="{09EE9C38-ED03-4A41-BAE4-8853897AFB68}" dt="2023-06-02T21:12:22.244" v="301" actId="478"/>
          <ac:cxnSpMkLst>
            <pc:docMk/>
            <pc:sldMk cId="1487398552" sldId="354"/>
            <ac:cxnSpMk id="380" creationId="{76F01B59-FD53-34AB-E047-7D9616078BAD}"/>
          </ac:cxnSpMkLst>
        </pc:cxnChg>
        <pc:cxnChg chg="add mod">
          <ac:chgData name="Valeria Marini" userId="44133c26-1cdd-4f0c-a30e-d643c8a83d44" providerId="ADAL" clId="{09EE9C38-ED03-4A41-BAE4-8853897AFB68}" dt="2023-06-02T21:25:25.311" v="392" actId="1076"/>
          <ac:cxnSpMkLst>
            <pc:docMk/>
            <pc:sldMk cId="1487398552" sldId="354"/>
            <ac:cxnSpMk id="382" creationId="{C16FB442-C311-1080-87E3-097285C8BB0B}"/>
          </ac:cxnSpMkLst>
        </pc:cxnChg>
        <pc:cxnChg chg="add del mod">
          <ac:chgData name="Valeria Marini" userId="44133c26-1cdd-4f0c-a30e-d643c8a83d44" providerId="ADAL" clId="{09EE9C38-ED03-4A41-BAE4-8853897AFB68}" dt="2023-06-02T21:22:24.551" v="369" actId="478"/>
          <ac:cxnSpMkLst>
            <pc:docMk/>
            <pc:sldMk cId="1487398552" sldId="354"/>
            <ac:cxnSpMk id="384" creationId="{BEF58FE1-FD92-B6E1-B186-19E65F4A8B96}"/>
          </ac:cxnSpMkLst>
        </pc:cxnChg>
        <pc:cxnChg chg="add del mod">
          <ac:chgData name="Valeria Marini" userId="44133c26-1cdd-4f0c-a30e-d643c8a83d44" providerId="ADAL" clId="{09EE9C38-ED03-4A41-BAE4-8853897AFB68}" dt="2023-06-02T21:13:09.889" v="307" actId="478"/>
          <ac:cxnSpMkLst>
            <pc:docMk/>
            <pc:sldMk cId="1487398552" sldId="354"/>
            <ac:cxnSpMk id="386" creationId="{42B483CE-FB9D-16AC-84BE-F52230C9F68B}"/>
          </ac:cxnSpMkLst>
        </pc:cxnChg>
        <pc:cxnChg chg="add del mod">
          <ac:chgData name="Valeria Marini" userId="44133c26-1cdd-4f0c-a30e-d643c8a83d44" providerId="ADAL" clId="{09EE9C38-ED03-4A41-BAE4-8853897AFB68}" dt="2023-06-02T21:20:53.108" v="357" actId="478"/>
          <ac:cxnSpMkLst>
            <pc:docMk/>
            <pc:sldMk cId="1487398552" sldId="354"/>
            <ac:cxnSpMk id="388" creationId="{1841AADE-9428-F174-3C87-9A783A3A59ED}"/>
          </ac:cxnSpMkLst>
        </pc:cxnChg>
        <pc:cxnChg chg="add del mod">
          <ac:chgData name="Valeria Marini" userId="44133c26-1cdd-4f0c-a30e-d643c8a83d44" providerId="ADAL" clId="{09EE9C38-ED03-4A41-BAE4-8853897AFB68}" dt="2023-06-02T21:21:37.399" v="362" actId="478"/>
          <ac:cxnSpMkLst>
            <pc:docMk/>
            <pc:sldMk cId="1487398552" sldId="354"/>
            <ac:cxnSpMk id="393" creationId="{3586817F-1090-F773-2555-55B5E21C4181}"/>
          </ac:cxnSpMkLst>
        </pc:cxnChg>
        <pc:cxnChg chg="add del mod">
          <ac:chgData name="Valeria Marini" userId="44133c26-1cdd-4f0c-a30e-d643c8a83d44" providerId="ADAL" clId="{09EE9C38-ED03-4A41-BAE4-8853897AFB68}" dt="2023-06-02T21:22:26.320" v="370" actId="478"/>
          <ac:cxnSpMkLst>
            <pc:docMk/>
            <pc:sldMk cId="1487398552" sldId="354"/>
            <ac:cxnSpMk id="397" creationId="{2B69B593-F501-E57B-7D0D-4E9C385DFC60}"/>
          </ac:cxnSpMkLst>
        </pc:cxnChg>
        <pc:cxnChg chg="add mod">
          <ac:chgData name="Valeria Marini" userId="44133c26-1cdd-4f0c-a30e-d643c8a83d44" providerId="ADAL" clId="{09EE9C38-ED03-4A41-BAE4-8853897AFB68}" dt="2023-06-02T21:25:25.311" v="392" actId="1076"/>
          <ac:cxnSpMkLst>
            <pc:docMk/>
            <pc:sldMk cId="1487398552" sldId="354"/>
            <ac:cxnSpMk id="400" creationId="{1AAEF0BB-99B7-9977-C7F6-2D10032735F4}"/>
          </ac:cxnSpMkLst>
        </pc:cxnChg>
        <pc:cxnChg chg="add del mod">
          <ac:chgData name="Valeria Marini" userId="44133c26-1cdd-4f0c-a30e-d643c8a83d44" providerId="ADAL" clId="{09EE9C38-ED03-4A41-BAE4-8853897AFB68}" dt="2023-06-02T21:24:58.207" v="390" actId="478"/>
          <ac:cxnSpMkLst>
            <pc:docMk/>
            <pc:sldMk cId="1487398552" sldId="354"/>
            <ac:cxnSpMk id="402" creationId="{96FAC869-BF35-FDF5-CF59-FD63AD39B58C}"/>
          </ac:cxnSpMkLst>
        </pc:cxnChg>
        <pc:cxnChg chg="add del mod">
          <ac:chgData name="Valeria Marini" userId="44133c26-1cdd-4f0c-a30e-d643c8a83d44" providerId="ADAL" clId="{09EE9C38-ED03-4A41-BAE4-8853897AFB68}" dt="2023-06-02T21:26:08.920" v="398" actId="478"/>
          <ac:cxnSpMkLst>
            <pc:docMk/>
            <pc:sldMk cId="1487398552" sldId="354"/>
            <ac:cxnSpMk id="404" creationId="{4221521E-A891-565A-147E-A94BA6FD6760}"/>
          </ac:cxnSpMkLst>
        </pc:cxnChg>
        <pc:cxnChg chg="add del mod">
          <ac:chgData name="Valeria Marini" userId="44133c26-1cdd-4f0c-a30e-d643c8a83d44" providerId="ADAL" clId="{09EE9C38-ED03-4A41-BAE4-8853897AFB68}" dt="2023-06-02T21:27:10.172" v="404" actId="478"/>
          <ac:cxnSpMkLst>
            <pc:docMk/>
            <pc:sldMk cId="1487398552" sldId="354"/>
            <ac:cxnSpMk id="407" creationId="{86ACDD02-5C0E-3969-DB96-6BE6D95D445C}"/>
          </ac:cxnSpMkLst>
        </pc:cxnChg>
        <pc:cxnChg chg="add mod">
          <ac:chgData name="Valeria Marini" userId="44133c26-1cdd-4f0c-a30e-d643c8a83d44" providerId="ADAL" clId="{09EE9C38-ED03-4A41-BAE4-8853897AFB68}" dt="2023-06-02T21:28:11.761" v="408" actId="1076"/>
          <ac:cxnSpMkLst>
            <pc:docMk/>
            <pc:sldMk cId="1487398552" sldId="354"/>
            <ac:cxnSpMk id="409" creationId="{8DAEAA15-4A51-98DA-3256-F772EE4CD142}"/>
          </ac:cxnSpMkLst>
        </pc:cxnChg>
      </pc:sldChg>
      <pc:sldChg chg="modSp add del mod modNotes">
        <pc:chgData name="Valeria Marini" userId="44133c26-1cdd-4f0c-a30e-d643c8a83d44" providerId="ADAL" clId="{09EE9C38-ED03-4A41-BAE4-8853897AFB68}" dt="2023-06-02T22:35:21.299" v="1185" actId="47"/>
        <pc:sldMkLst>
          <pc:docMk/>
          <pc:sldMk cId="807209415" sldId="355"/>
        </pc:sldMkLst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3" creationId="{5F71C282-7FD5-B572-D726-7FD555E1CDD7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4" creationId="{D1D57B40-EA8D-0182-5311-D8E55722B79E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5" creationId="{58B852CB-2E61-FE14-4FB0-6A63B16F229F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6" creationId="{8CA9909E-D84D-C956-8F3A-CC48DB357782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7" creationId="{D0A9BCEF-7268-E904-4A0E-5190419C710B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8" creationId="{E9CF1713-0413-1EF0-EA94-45AAA71983CE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9" creationId="{23A173EB-037B-8C6F-1295-EC839B260B9F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10" creationId="{DC0F0B8A-CA9C-A8C9-699E-63981270F1B5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11" creationId="{6C627965-B184-DF94-006B-ED0C0C180E3B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12" creationId="{B90BC48A-DE68-DC05-3EB2-E09FD597D3A4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13" creationId="{90427EEA-1A07-5114-2B05-5CAABAE0A4C3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14" creationId="{EE9A6FEF-99C1-320B-CCAB-7B082A5813D2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15" creationId="{382A7678-DAFF-C825-551C-CF6A635FA22B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16" creationId="{1EFA7A98-B944-847F-5BB7-0F38B6E197B5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17" creationId="{27E51EE9-BBA6-809C-6C30-0A6F07716DED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18" creationId="{36C8337A-6598-D7B1-88F5-0FD17710EAFD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19" creationId="{96AC2DC7-612B-EF10-4E25-C97A08ED6EC0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20" creationId="{952119BE-7489-BE9F-9153-2D8E1BFCE00D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21" creationId="{825730D8-C096-53ED-A1F3-CCC67C5AB023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22" creationId="{083E97C2-BA07-3DD8-6E9E-3A0C6342BB1F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23" creationId="{0674A6A0-15A2-216E-90A0-A6E4BE5AEC45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24" creationId="{0DF3542E-B372-222B-BD94-5BAE914C0428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25" creationId="{C6488BCE-7769-024E-5CC7-B27DC34BB0CD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26" creationId="{56F3AA61-4C03-9A87-6375-4DC8A325FFC5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27" creationId="{5F98C39F-638E-46EC-119A-69C4BB75DE09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28" creationId="{06691A82-066E-1931-BA8B-2D595E66EDD6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29" creationId="{97853718-AFE1-22EE-4949-05191B831A32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30" creationId="{E44FFA2E-50D5-C2B6-1B9C-5103D279F0DD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31" creationId="{520D52B9-58E9-8C47-BDA6-573EC0E22F48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32" creationId="{3BC11C3E-340E-CCB8-B560-0B947700CCE9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33" creationId="{C8C4584A-50E4-16C4-B1B8-6A7FB9CB7B2F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34" creationId="{0352AFB4-6F26-4E98-E83E-59F0AC02624E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35" creationId="{ED290B9B-4299-384C-CA8B-C114FE1E2AF4}"/>
          </ac:spMkLst>
        </pc:spChg>
        <pc:spChg chg="mod">
          <ac:chgData name="Valeria Marini" userId="44133c26-1cdd-4f0c-a30e-d643c8a83d44" providerId="ADAL" clId="{09EE9C38-ED03-4A41-BAE4-8853897AFB68}" dt="2023-06-02T22:26:18.642" v="1100" actId="207"/>
          <ac:spMkLst>
            <pc:docMk/>
            <pc:sldMk cId="807209415" sldId="355"/>
            <ac:spMk id="36" creationId="{520E87A4-AFE6-1D21-95E3-9B350329CC6A}"/>
          </ac:spMkLst>
        </pc:spChg>
        <pc:spChg chg="mod">
          <ac:chgData name="Valeria Marini" userId="44133c26-1cdd-4f0c-a30e-d643c8a83d44" providerId="ADAL" clId="{09EE9C38-ED03-4A41-BAE4-8853897AFB68}" dt="2023-06-02T22:19:47.812" v="1037" actId="1076"/>
          <ac:spMkLst>
            <pc:docMk/>
            <pc:sldMk cId="807209415" sldId="355"/>
            <ac:spMk id="1030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2:19:52.881" v="1039" actId="1076"/>
          <ac:spMkLst>
            <pc:docMk/>
            <pc:sldMk cId="807209415" sldId="355"/>
            <ac:spMk id="1031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2:20:52.769" v="1046"/>
          <ac:spMkLst>
            <pc:docMk/>
            <pc:sldMk cId="807209415" sldId="355"/>
            <ac:spMk id="1032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2:19:50.033" v="1038" actId="1076"/>
          <ac:spMkLst>
            <pc:docMk/>
            <pc:sldMk cId="807209415" sldId="355"/>
            <ac:spMk id="1033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2:26:20.579" v="1101" actId="208"/>
          <ac:spMkLst>
            <pc:docMk/>
            <pc:sldMk cId="807209415" sldId="355"/>
            <ac:spMk id="1036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2:26:20.579" v="1101" actId="208"/>
          <ac:spMkLst>
            <pc:docMk/>
            <pc:sldMk cId="807209415" sldId="355"/>
            <ac:spMk id="1037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2:26:20.579" v="1101" actId="208"/>
          <ac:spMkLst>
            <pc:docMk/>
            <pc:sldMk cId="807209415" sldId="355"/>
            <ac:spMk id="1038" creationId="{00000000-0000-0000-0000-000000000000}"/>
          </ac:spMkLst>
        </pc:spChg>
        <pc:grpChg chg="mod">
          <ac:chgData name="Valeria Marini" userId="44133c26-1cdd-4f0c-a30e-d643c8a83d44" providerId="ADAL" clId="{09EE9C38-ED03-4A41-BAE4-8853897AFB68}" dt="2023-06-02T22:26:18.642" v="1100" actId="207"/>
          <ac:grpSpMkLst>
            <pc:docMk/>
            <pc:sldMk cId="807209415" sldId="355"/>
            <ac:grpSpMk id="37" creationId="{67F8A304-3D72-18A5-8D3E-0BD94199072F}"/>
          </ac:grpSpMkLst>
        </pc:grpChg>
        <pc:grpChg chg="mod">
          <ac:chgData name="Valeria Marini" userId="44133c26-1cdd-4f0c-a30e-d643c8a83d44" providerId="ADAL" clId="{09EE9C38-ED03-4A41-BAE4-8853897AFB68}" dt="2023-06-02T22:19:54.047" v="1040" actId="1076"/>
          <ac:grpSpMkLst>
            <pc:docMk/>
            <pc:sldMk cId="807209415" sldId="355"/>
            <ac:grpSpMk id="1035" creationId="{00000000-0000-0000-0000-000000000000}"/>
          </ac:grpSpMkLst>
        </pc:grpChg>
      </pc:sldChg>
      <pc:sldChg chg="add del">
        <pc:chgData name="Valeria Marini" userId="44133c26-1cdd-4f0c-a30e-d643c8a83d44" providerId="ADAL" clId="{09EE9C38-ED03-4A41-BAE4-8853897AFB68}" dt="2023-06-02T21:31:54.629" v="475" actId="47"/>
        <pc:sldMkLst>
          <pc:docMk/>
          <pc:sldMk cId="1442484890" sldId="356"/>
        </pc:sldMkLst>
      </pc:sldChg>
      <pc:sldChg chg="addSp delSp modSp add mod delAnim">
        <pc:chgData name="Valeria Marini" userId="44133c26-1cdd-4f0c-a30e-d643c8a83d44" providerId="ADAL" clId="{09EE9C38-ED03-4A41-BAE4-8853897AFB68}" dt="2023-06-02T21:31:49.593" v="474" actId="14100"/>
        <pc:sldMkLst>
          <pc:docMk/>
          <pc:sldMk cId="1822564103" sldId="357"/>
        </pc:sldMkLst>
        <pc:spChg chg="mod">
          <ac:chgData name="Valeria Marini" userId="44133c26-1cdd-4f0c-a30e-d643c8a83d44" providerId="ADAL" clId="{09EE9C38-ED03-4A41-BAE4-8853897AFB68}" dt="2023-06-02T21:29:40.171" v="445" actId="6549"/>
          <ac:spMkLst>
            <pc:docMk/>
            <pc:sldMk cId="1822564103" sldId="357"/>
            <ac:spMk id="2" creationId="{0D7BB65C-70E9-6047-64C3-8D47DBCAE64B}"/>
          </ac:spMkLst>
        </pc:spChg>
        <pc:spChg chg="del">
          <ac:chgData name="Valeria Marini" userId="44133c26-1cdd-4f0c-a30e-d643c8a83d44" providerId="ADAL" clId="{09EE9C38-ED03-4A41-BAE4-8853897AFB68}" dt="2023-06-02T21:30:05.116" v="456" actId="478"/>
          <ac:spMkLst>
            <pc:docMk/>
            <pc:sldMk cId="1822564103" sldId="357"/>
            <ac:spMk id="4" creationId="{C52C85F5-017F-32AD-E0B2-CD7306C85B86}"/>
          </ac:spMkLst>
        </pc:spChg>
        <pc:spChg chg="del">
          <ac:chgData name="Valeria Marini" userId="44133c26-1cdd-4f0c-a30e-d643c8a83d44" providerId="ADAL" clId="{09EE9C38-ED03-4A41-BAE4-8853897AFB68}" dt="2023-06-02T21:30:06.595" v="457" actId="478"/>
          <ac:spMkLst>
            <pc:docMk/>
            <pc:sldMk cId="1822564103" sldId="357"/>
            <ac:spMk id="26" creationId="{507933B5-1AE0-AF70-F0F6-2F20C7D3EC30}"/>
          </ac:spMkLst>
        </pc:spChg>
        <pc:spChg chg="del">
          <ac:chgData name="Valeria Marini" userId="44133c26-1cdd-4f0c-a30e-d643c8a83d44" providerId="ADAL" clId="{09EE9C38-ED03-4A41-BAE4-8853897AFB68}" dt="2023-06-02T21:29:50.343" v="449" actId="478"/>
          <ac:spMkLst>
            <pc:docMk/>
            <pc:sldMk cId="1822564103" sldId="357"/>
            <ac:spMk id="30" creationId="{2F6E631B-9C75-9B00-42E4-8AB49DE52BA2}"/>
          </ac:spMkLst>
        </pc:spChg>
        <pc:spChg chg="del mod">
          <ac:chgData name="Valeria Marini" userId="44133c26-1cdd-4f0c-a30e-d643c8a83d44" providerId="ADAL" clId="{09EE9C38-ED03-4A41-BAE4-8853897AFB68}" dt="2023-06-02T21:29:47.963" v="448" actId="478"/>
          <ac:spMkLst>
            <pc:docMk/>
            <pc:sldMk cId="1822564103" sldId="357"/>
            <ac:spMk id="348" creationId="{F1EF2693-3511-C70B-C0E0-1D522C65F12C}"/>
          </ac:spMkLst>
        </pc:spChg>
        <pc:spChg chg="del">
          <ac:chgData name="Valeria Marini" userId="44133c26-1cdd-4f0c-a30e-d643c8a83d44" providerId="ADAL" clId="{09EE9C38-ED03-4A41-BAE4-8853897AFB68}" dt="2023-06-02T21:30:08.163" v="458" actId="478"/>
          <ac:spMkLst>
            <pc:docMk/>
            <pc:sldMk cId="1822564103" sldId="357"/>
            <ac:spMk id="349" creationId="{7CA8AB7F-A7F7-BA09-BA55-B0B767381142}"/>
          </ac:spMkLst>
        </pc:spChg>
        <pc:spChg chg="del">
          <ac:chgData name="Valeria Marini" userId="44133c26-1cdd-4f0c-a30e-d643c8a83d44" providerId="ADAL" clId="{09EE9C38-ED03-4A41-BAE4-8853897AFB68}" dt="2023-06-02T21:30:09.564" v="459" actId="478"/>
          <ac:spMkLst>
            <pc:docMk/>
            <pc:sldMk cId="1822564103" sldId="357"/>
            <ac:spMk id="351" creationId="{876C10E0-5D1D-1F99-508D-0DDB7FFDB3F9}"/>
          </ac:spMkLst>
        </pc:spChg>
        <pc:spChg chg="del">
          <ac:chgData name="Valeria Marini" userId="44133c26-1cdd-4f0c-a30e-d643c8a83d44" providerId="ADAL" clId="{09EE9C38-ED03-4A41-BAE4-8853897AFB68}" dt="2023-06-02T21:30:11.316" v="460" actId="478"/>
          <ac:spMkLst>
            <pc:docMk/>
            <pc:sldMk cId="1822564103" sldId="357"/>
            <ac:spMk id="352" creationId="{FFBC194C-18EB-3934-CAD7-E9A45D8C57B5}"/>
          </ac:spMkLst>
        </pc:spChg>
        <pc:spChg chg="del mod">
          <ac:chgData name="Valeria Marini" userId="44133c26-1cdd-4f0c-a30e-d643c8a83d44" providerId="ADAL" clId="{09EE9C38-ED03-4A41-BAE4-8853897AFB68}" dt="2023-06-02T21:30:00.234" v="453" actId="478"/>
          <ac:spMkLst>
            <pc:docMk/>
            <pc:sldMk cId="1822564103" sldId="357"/>
            <ac:spMk id="353" creationId="{AA1F28BB-08EC-A79E-C6B1-E2A01FBB4A4C}"/>
          </ac:spMkLst>
        </pc:spChg>
        <pc:spChg chg="del">
          <ac:chgData name="Valeria Marini" userId="44133c26-1cdd-4f0c-a30e-d643c8a83d44" providerId="ADAL" clId="{09EE9C38-ED03-4A41-BAE4-8853897AFB68}" dt="2023-06-02T21:30:01.538" v="454" actId="478"/>
          <ac:spMkLst>
            <pc:docMk/>
            <pc:sldMk cId="1822564103" sldId="357"/>
            <ac:spMk id="355" creationId="{FD2B48CC-D9CA-90CE-0B14-27F69A837AF6}"/>
          </ac:spMkLst>
        </pc:spChg>
        <pc:grpChg chg="del">
          <ac:chgData name="Valeria Marini" userId="44133c26-1cdd-4f0c-a30e-d643c8a83d44" providerId="ADAL" clId="{09EE9C38-ED03-4A41-BAE4-8853897AFB68}" dt="2023-06-02T21:30:03.086" v="455" actId="478"/>
          <ac:grpSpMkLst>
            <pc:docMk/>
            <pc:sldMk cId="1822564103" sldId="357"/>
            <ac:grpSpMk id="40" creationId="{1FB2A9B7-38CD-493B-A274-789D8B54BC6E}"/>
          </ac:grpSpMkLst>
        </pc:grpChg>
        <pc:grpChg chg="del">
          <ac:chgData name="Valeria Marini" userId="44133c26-1cdd-4f0c-a30e-d643c8a83d44" providerId="ADAL" clId="{09EE9C38-ED03-4A41-BAE4-8853897AFB68}" dt="2023-06-02T21:29:46.518" v="447" actId="478"/>
          <ac:grpSpMkLst>
            <pc:docMk/>
            <pc:sldMk cId="1822564103" sldId="357"/>
            <ac:grpSpMk id="41" creationId="{74BBBF6B-CD83-48E8-E9AF-AA65C23D1AB8}"/>
          </ac:grpSpMkLst>
        </pc:grpChg>
        <pc:grpChg chg="del">
          <ac:chgData name="Valeria Marini" userId="44133c26-1cdd-4f0c-a30e-d643c8a83d44" providerId="ADAL" clId="{09EE9C38-ED03-4A41-BAE4-8853897AFB68}" dt="2023-06-02T21:29:50.343" v="449" actId="478"/>
          <ac:grpSpMkLst>
            <pc:docMk/>
            <pc:sldMk cId="1822564103" sldId="357"/>
            <ac:grpSpMk id="344" creationId="{05D7052C-066D-13D2-659C-C3760EDEA69C}"/>
          </ac:grpSpMkLst>
        </pc:grpChg>
        <pc:grpChg chg="del">
          <ac:chgData name="Valeria Marini" userId="44133c26-1cdd-4f0c-a30e-d643c8a83d44" providerId="ADAL" clId="{09EE9C38-ED03-4A41-BAE4-8853897AFB68}" dt="2023-06-02T21:29:55.544" v="451" actId="478"/>
          <ac:grpSpMkLst>
            <pc:docMk/>
            <pc:sldMk cId="1822564103" sldId="357"/>
            <ac:grpSpMk id="345" creationId="{5E43DA19-852D-1857-FA0A-9B85C1ED6579}"/>
          </ac:grpSpMkLst>
        </pc:grpChg>
        <pc:grpChg chg="del">
          <ac:chgData name="Valeria Marini" userId="44133c26-1cdd-4f0c-a30e-d643c8a83d44" providerId="ADAL" clId="{09EE9C38-ED03-4A41-BAE4-8853897AFB68}" dt="2023-06-02T21:29:50.343" v="449" actId="478"/>
          <ac:grpSpMkLst>
            <pc:docMk/>
            <pc:sldMk cId="1822564103" sldId="357"/>
            <ac:grpSpMk id="347" creationId="{33740DA6-1574-E00F-1931-E6097A0E932E}"/>
          </ac:grpSpMkLst>
        </pc:grpChg>
        <pc:picChg chg="add mod">
          <ac:chgData name="Valeria Marini" userId="44133c26-1cdd-4f0c-a30e-d643c8a83d44" providerId="ADAL" clId="{09EE9C38-ED03-4A41-BAE4-8853897AFB68}" dt="2023-06-02T21:31:41.313" v="472" actId="1076"/>
          <ac:picMkLst>
            <pc:docMk/>
            <pc:sldMk cId="1822564103" sldId="357"/>
            <ac:picMk id="5" creationId="{06A13C64-941D-1028-ACC5-3980B3DAE0C9}"/>
          </ac:picMkLst>
        </pc:picChg>
        <pc:picChg chg="add mod">
          <ac:chgData name="Valeria Marini" userId="44133c26-1cdd-4f0c-a30e-d643c8a83d44" providerId="ADAL" clId="{09EE9C38-ED03-4A41-BAE4-8853897AFB68}" dt="2023-06-02T21:31:49.593" v="474" actId="14100"/>
          <ac:picMkLst>
            <pc:docMk/>
            <pc:sldMk cId="1822564103" sldId="357"/>
            <ac:picMk id="6" creationId="{7C7BD062-09E3-6C4F-CF63-1A83415C17EA}"/>
          </ac:picMkLst>
        </pc:picChg>
        <pc:cxnChg chg="del mod">
          <ac:chgData name="Valeria Marini" userId="44133c26-1cdd-4f0c-a30e-d643c8a83d44" providerId="ADAL" clId="{09EE9C38-ED03-4A41-BAE4-8853897AFB68}" dt="2023-06-02T21:29:52.482" v="450" actId="478"/>
          <ac:cxnSpMkLst>
            <pc:docMk/>
            <pc:sldMk cId="1822564103" sldId="357"/>
            <ac:cxnSpMk id="29" creationId="{A2DFA61B-35BF-AAE0-23B4-B587460DC55C}"/>
          </ac:cxnSpMkLst>
        </pc:cxnChg>
        <pc:cxnChg chg="del mod">
          <ac:chgData name="Valeria Marini" userId="44133c26-1cdd-4f0c-a30e-d643c8a83d44" providerId="ADAL" clId="{09EE9C38-ED03-4A41-BAE4-8853897AFB68}" dt="2023-06-02T21:29:52.482" v="450" actId="478"/>
          <ac:cxnSpMkLst>
            <pc:docMk/>
            <pc:sldMk cId="1822564103" sldId="357"/>
            <ac:cxnSpMk id="183" creationId="{8B4E98F3-FF38-3471-0152-446C47F3ADC8}"/>
          </ac:cxnSpMkLst>
        </pc:cxnChg>
        <pc:cxnChg chg="del mod">
          <ac:chgData name="Valeria Marini" userId="44133c26-1cdd-4f0c-a30e-d643c8a83d44" providerId="ADAL" clId="{09EE9C38-ED03-4A41-BAE4-8853897AFB68}" dt="2023-06-02T21:29:52.482" v="450" actId="478"/>
          <ac:cxnSpMkLst>
            <pc:docMk/>
            <pc:sldMk cId="1822564103" sldId="357"/>
            <ac:cxnSpMk id="379" creationId="{D0F3A7DF-8908-047B-4064-70A4C0CCC58D}"/>
          </ac:cxnSpMkLst>
        </pc:cxnChg>
        <pc:cxnChg chg="del mod">
          <ac:chgData name="Valeria Marini" userId="44133c26-1cdd-4f0c-a30e-d643c8a83d44" providerId="ADAL" clId="{09EE9C38-ED03-4A41-BAE4-8853897AFB68}" dt="2023-06-02T21:29:52.482" v="450" actId="478"/>
          <ac:cxnSpMkLst>
            <pc:docMk/>
            <pc:sldMk cId="1822564103" sldId="357"/>
            <ac:cxnSpMk id="382" creationId="{C16FB442-C311-1080-87E3-097285C8BB0B}"/>
          </ac:cxnSpMkLst>
        </pc:cxnChg>
        <pc:cxnChg chg="del mod">
          <ac:chgData name="Valeria Marini" userId="44133c26-1cdd-4f0c-a30e-d643c8a83d44" providerId="ADAL" clId="{09EE9C38-ED03-4A41-BAE4-8853897AFB68}" dt="2023-06-02T21:29:52.482" v="450" actId="478"/>
          <ac:cxnSpMkLst>
            <pc:docMk/>
            <pc:sldMk cId="1822564103" sldId="357"/>
            <ac:cxnSpMk id="400" creationId="{1AAEF0BB-99B7-9977-C7F6-2D10032735F4}"/>
          </ac:cxnSpMkLst>
        </pc:cxnChg>
        <pc:cxnChg chg="del mod">
          <ac:chgData name="Valeria Marini" userId="44133c26-1cdd-4f0c-a30e-d643c8a83d44" providerId="ADAL" clId="{09EE9C38-ED03-4A41-BAE4-8853897AFB68}" dt="2023-06-02T21:29:50.343" v="449" actId="478"/>
          <ac:cxnSpMkLst>
            <pc:docMk/>
            <pc:sldMk cId="1822564103" sldId="357"/>
            <ac:cxnSpMk id="409" creationId="{8DAEAA15-4A51-98DA-3256-F772EE4CD142}"/>
          </ac:cxnSpMkLst>
        </pc:cxnChg>
      </pc:sldChg>
      <pc:sldChg chg="addSp delSp modSp add del mod delAnim modAnim">
        <pc:chgData name="Valeria Marini" userId="44133c26-1cdd-4f0c-a30e-d643c8a83d44" providerId="ADAL" clId="{09EE9C38-ED03-4A41-BAE4-8853897AFB68}" dt="2023-06-02T21:51:21.785" v="691" actId="47"/>
        <pc:sldMkLst>
          <pc:docMk/>
          <pc:sldMk cId="3045438126" sldId="358"/>
        </pc:sldMkLst>
        <pc:spChg chg="mod topLvl">
          <ac:chgData name="Valeria Marini" userId="44133c26-1cdd-4f0c-a30e-d643c8a83d44" providerId="ADAL" clId="{09EE9C38-ED03-4A41-BAE4-8853897AFB68}" dt="2023-06-02T21:38:14.460" v="560" actId="165"/>
          <ac:spMkLst>
            <pc:docMk/>
            <pc:sldMk cId="3045438126" sldId="358"/>
            <ac:spMk id="40" creationId="{AFEEC53D-11D8-E6AB-30A3-9E81279D7DDD}"/>
          </ac:spMkLst>
        </pc:spChg>
        <pc:spChg chg="mod">
          <ac:chgData name="Valeria Marini" userId="44133c26-1cdd-4f0c-a30e-d643c8a83d44" providerId="ADAL" clId="{09EE9C38-ED03-4A41-BAE4-8853897AFB68}" dt="2023-06-02T21:39:03.647" v="567" actId="164"/>
          <ac:spMkLst>
            <pc:docMk/>
            <pc:sldMk cId="3045438126" sldId="358"/>
            <ac:spMk id="46" creationId="{D2413A57-1A2A-1421-44CC-A3A7038CD2AB}"/>
          </ac:spMkLst>
        </pc:spChg>
        <pc:grpChg chg="add mod">
          <ac:chgData name="Valeria Marini" userId="44133c26-1cdd-4f0c-a30e-d643c8a83d44" providerId="ADAL" clId="{09EE9C38-ED03-4A41-BAE4-8853897AFB68}" dt="2023-06-02T21:37:06.669" v="545" actId="164"/>
          <ac:grpSpMkLst>
            <pc:docMk/>
            <pc:sldMk cId="3045438126" sldId="358"/>
            <ac:grpSpMk id="3" creationId="{D7A75204-58FA-E829-407B-04F3219FC740}"/>
          </ac:grpSpMkLst>
        </pc:grpChg>
        <pc:grpChg chg="add del mod">
          <ac:chgData name="Valeria Marini" userId="44133c26-1cdd-4f0c-a30e-d643c8a83d44" providerId="ADAL" clId="{09EE9C38-ED03-4A41-BAE4-8853897AFB68}" dt="2023-06-02T21:38:14.460" v="560" actId="165"/>
          <ac:grpSpMkLst>
            <pc:docMk/>
            <pc:sldMk cId="3045438126" sldId="358"/>
            <ac:grpSpMk id="10" creationId="{3A077E85-FD39-9323-0E31-4EE7C92C80AC}"/>
          </ac:grpSpMkLst>
        </pc:grpChg>
        <pc:grpChg chg="add mod">
          <ac:chgData name="Valeria Marini" userId="44133c26-1cdd-4f0c-a30e-d643c8a83d44" providerId="ADAL" clId="{09EE9C38-ED03-4A41-BAE4-8853897AFB68}" dt="2023-06-02T21:39:03.647" v="567" actId="164"/>
          <ac:grpSpMkLst>
            <pc:docMk/>
            <pc:sldMk cId="3045438126" sldId="358"/>
            <ac:grpSpMk id="14" creationId="{14F180D2-D720-5B23-91CE-BAB00A2921F4}"/>
          </ac:grpSpMkLst>
        </pc:grpChg>
        <pc:picChg chg="mod">
          <ac:chgData name="Valeria Marini" userId="44133c26-1cdd-4f0c-a30e-d643c8a83d44" providerId="ADAL" clId="{09EE9C38-ED03-4A41-BAE4-8853897AFB68}" dt="2023-06-02T21:37:06.669" v="545" actId="164"/>
          <ac:picMkLst>
            <pc:docMk/>
            <pc:sldMk cId="3045438126" sldId="358"/>
            <ac:picMk id="4" creationId="{634805A6-69EE-E50E-E239-515608F547CD}"/>
          </ac:picMkLst>
        </pc:picChg>
        <pc:picChg chg="mod topLvl">
          <ac:chgData name="Valeria Marini" userId="44133c26-1cdd-4f0c-a30e-d643c8a83d44" providerId="ADAL" clId="{09EE9C38-ED03-4A41-BAE4-8853897AFB68}" dt="2023-06-02T21:38:14.460" v="560" actId="165"/>
          <ac:picMkLst>
            <pc:docMk/>
            <pc:sldMk cId="3045438126" sldId="358"/>
            <ac:picMk id="45" creationId="{D41CBF10-6EFC-006B-6A9B-9648D57AD19E}"/>
          </ac:picMkLst>
        </pc:picChg>
        <pc:picChg chg="mod">
          <ac:chgData name="Valeria Marini" userId="44133c26-1cdd-4f0c-a30e-d643c8a83d44" providerId="ADAL" clId="{09EE9C38-ED03-4A41-BAE4-8853897AFB68}" dt="2023-06-02T21:39:03.647" v="567" actId="164"/>
          <ac:picMkLst>
            <pc:docMk/>
            <pc:sldMk cId="3045438126" sldId="358"/>
            <ac:picMk id="55" creationId="{7C050BD1-17CC-BC2A-F40D-55D57AE996EE}"/>
          </ac:picMkLst>
        </pc:picChg>
        <pc:cxnChg chg="mod">
          <ac:chgData name="Valeria Marini" userId="44133c26-1cdd-4f0c-a30e-d643c8a83d44" providerId="ADAL" clId="{09EE9C38-ED03-4A41-BAE4-8853897AFB68}" dt="2023-06-02T21:37:05.765" v="543" actId="1076"/>
          <ac:cxnSpMkLst>
            <pc:docMk/>
            <pc:sldMk cId="3045438126" sldId="358"/>
            <ac:cxnSpMk id="43" creationId="{66D0AEA3-E821-5B13-789E-AEA18E7D88D7}"/>
          </ac:cxnSpMkLst>
        </pc:cxnChg>
        <pc:cxnChg chg="del mod">
          <ac:chgData name="Valeria Marini" userId="44133c26-1cdd-4f0c-a30e-d643c8a83d44" providerId="ADAL" clId="{09EE9C38-ED03-4A41-BAE4-8853897AFB68}" dt="2023-06-02T21:38:57.007" v="566" actId="478"/>
          <ac:cxnSpMkLst>
            <pc:docMk/>
            <pc:sldMk cId="3045438126" sldId="358"/>
            <ac:cxnSpMk id="49" creationId="{5D4D6657-CF56-1616-1192-7A59CE2C13F0}"/>
          </ac:cxnSpMkLst>
        </pc:cxnChg>
      </pc:sldChg>
      <pc:sldChg chg="addSp delSp modSp add mod delAnim modAnim">
        <pc:chgData name="Valeria Marini" userId="44133c26-1cdd-4f0c-a30e-d643c8a83d44" providerId="ADAL" clId="{09EE9C38-ED03-4A41-BAE4-8853897AFB68}" dt="2023-06-02T21:51:18.529" v="690" actId="1076"/>
        <pc:sldMkLst>
          <pc:docMk/>
          <pc:sldMk cId="2890245247" sldId="359"/>
        </pc:sldMkLst>
        <pc:spChg chg="mod">
          <ac:chgData name="Valeria Marini" userId="44133c26-1cdd-4f0c-a30e-d643c8a83d44" providerId="ADAL" clId="{09EE9C38-ED03-4A41-BAE4-8853897AFB68}" dt="2023-06-02T21:32:38.489" v="500" actId="6549"/>
          <ac:spMkLst>
            <pc:docMk/>
            <pc:sldMk cId="2890245247" sldId="359"/>
            <ac:spMk id="2" creationId="{0D7BB65C-70E9-6047-64C3-8D47DBCAE64B}"/>
          </ac:spMkLst>
        </pc:spChg>
        <pc:spChg chg="add mod">
          <ac:chgData name="Valeria Marini" userId="44133c26-1cdd-4f0c-a30e-d643c8a83d44" providerId="ADAL" clId="{09EE9C38-ED03-4A41-BAE4-8853897AFB68}" dt="2023-06-02T21:42:08.041" v="594" actId="1076"/>
          <ac:spMkLst>
            <pc:docMk/>
            <pc:sldMk cId="2890245247" sldId="359"/>
            <ac:spMk id="4" creationId="{3F7B7BE0-E0D8-148E-50AC-D717A855C35D}"/>
          </ac:spMkLst>
        </pc:spChg>
        <pc:spChg chg="add del mod">
          <ac:chgData name="Valeria Marini" userId="44133c26-1cdd-4f0c-a30e-d643c8a83d44" providerId="ADAL" clId="{09EE9C38-ED03-4A41-BAE4-8853897AFB68}" dt="2023-06-02T21:33:46.555" v="508"/>
          <ac:spMkLst>
            <pc:docMk/>
            <pc:sldMk cId="2890245247" sldId="359"/>
            <ac:spMk id="7" creationId="{34860A7C-CC06-9D62-7448-64CC95F5F666}"/>
          </ac:spMkLst>
        </pc:spChg>
        <pc:spChg chg="add mod">
          <ac:chgData name="Valeria Marini" userId="44133c26-1cdd-4f0c-a30e-d643c8a83d44" providerId="ADAL" clId="{09EE9C38-ED03-4A41-BAE4-8853897AFB68}" dt="2023-06-02T21:42:15.021" v="595" actId="1076"/>
          <ac:spMkLst>
            <pc:docMk/>
            <pc:sldMk cId="2890245247" sldId="359"/>
            <ac:spMk id="8" creationId="{CF179CDE-11A1-3A95-9CD1-4808EF23728C}"/>
          </ac:spMkLst>
        </pc:spChg>
        <pc:spChg chg="add mod">
          <ac:chgData name="Valeria Marini" userId="44133c26-1cdd-4f0c-a30e-d643c8a83d44" providerId="ADAL" clId="{09EE9C38-ED03-4A41-BAE4-8853897AFB68}" dt="2023-06-02T21:37:10.405" v="548" actId="164"/>
          <ac:spMkLst>
            <pc:docMk/>
            <pc:sldMk cId="2890245247" sldId="359"/>
            <ac:spMk id="9" creationId="{82490FFE-0E3C-CAE2-F60D-C8331CDA9AD8}"/>
          </ac:spMkLst>
        </pc:spChg>
        <pc:spChg chg="add mod">
          <ac:chgData name="Valeria Marini" userId="44133c26-1cdd-4f0c-a30e-d643c8a83d44" providerId="ADAL" clId="{09EE9C38-ED03-4A41-BAE4-8853897AFB68}" dt="2023-06-02T21:39:16.326" v="570" actId="164"/>
          <ac:spMkLst>
            <pc:docMk/>
            <pc:sldMk cId="2890245247" sldId="359"/>
            <ac:spMk id="12" creationId="{08177D83-6E7E-F138-5983-D0BB2D61255A}"/>
          </ac:spMkLst>
        </pc:spChg>
        <pc:spChg chg="mod">
          <ac:chgData name="Valeria Marini" userId="44133c26-1cdd-4f0c-a30e-d643c8a83d44" providerId="ADAL" clId="{09EE9C38-ED03-4A41-BAE4-8853897AFB68}" dt="2023-06-02T21:39:07.539" v="568"/>
          <ac:spMkLst>
            <pc:docMk/>
            <pc:sldMk cId="2890245247" sldId="359"/>
            <ac:spMk id="15" creationId="{17B7696B-02B0-B69E-9452-05F92EA3AD09}"/>
          </ac:spMkLst>
        </pc:spChg>
        <pc:spChg chg="add mod">
          <ac:chgData name="Valeria Marini" userId="44133c26-1cdd-4f0c-a30e-d643c8a83d44" providerId="ADAL" clId="{09EE9C38-ED03-4A41-BAE4-8853897AFB68}" dt="2023-06-02T21:50:04.308" v="673" actId="1076"/>
          <ac:spMkLst>
            <pc:docMk/>
            <pc:sldMk cId="2890245247" sldId="359"/>
            <ac:spMk id="18" creationId="{7303A0C9-5602-2D75-CD42-1C3ECCD14D0B}"/>
          </ac:spMkLst>
        </pc:spChg>
        <pc:spChg chg="add mod">
          <ac:chgData name="Valeria Marini" userId="44133c26-1cdd-4f0c-a30e-d643c8a83d44" providerId="ADAL" clId="{09EE9C38-ED03-4A41-BAE4-8853897AFB68}" dt="2023-06-02T21:42:31.540" v="597" actId="1076"/>
          <ac:spMkLst>
            <pc:docMk/>
            <pc:sldMk cId="2890245247" sldId="359"/>
            <ac:spMk id="19" creationId="{C9FA41EE-DF67-1B90-2B8A-7094BBE1BC5C}"/>
          </ac:spMkLst>
        </pc:spChg>
        <pc:spChg chg="add mod">
          <ac:chgData name="Valeria Marini" userId="44133c26-1cdd-4f0c-a30e-d643c8a83d44" providerId="ADAL" clId="{09EE9C38-ED03-4A41-BAE4-8853897AFB68}" dt="2023-06-02T21:47:46.327" v="642" actId="1076"/>
          <ac:spMkLst>
            <pc:docMk/>
            <pc:sldMk cId="2890245247" sldId="359"/>
            <ac:spMk id="20" creationId="{4CD81B2F-DC36-E92C-9D39-0304889F0848}"/>
          </ac:spMkLst>
        </pc:spChg>
        <pc:spChg chg="add del mod">
          <ac:chgData name="Valeria Marini" userId="44133c26-1cdd-4f0c-a30e-d643c8a83d44" providerId="ADAL" clId="{09EE9C38-ED03-4A41-BAE4-8853897AFB68}" dt="2023-06-02T21:39:56.331" v="576"/>
          <ac:spMkLst>
            <pc:docMk/>
            <pc:sldMk cId="2890245247" sldId="359"/>
            <ac:spMk id="21" creationId="{D52A7DE8-6394-63F5-B497-02B10388B249}"/>
          </ac:spMkLst>
        </pc:spChg>
        <pc:spChg chg="add del mod">
          <ac:chgData name="Valeria Marini" userId="44133c26-1cdd-4f0c-a30e-d643c8a83d44" providerId="ADAL" clId="{09EE9C38-ED03-4A41-BAE4-8853897AFB68}" dt="2023-06-02T21:40:02.518" v="578"/>
          <ac:spMkLst>
            <pc:docMk/>
            <pc:sldMk cId="2890245247" sldId="359"/>
            <ac:spMk id="22" creationId="{6E7FA586-CD6B-D9AF-EBF3-46D4057E2584}"/>
          </ac:spMkLst>
        </pc:spChg>
        <pc:spChg chg="add mod">
          <ac:chgData name="Valeria Marini" userId="44133c26-1cdd-4f0c-a30e-d643c8a83d44" providerId="ADAL" clId="{09EE9C38-ED03-4A41-BAE4-8853897AFB68}" dt="2023-06-02T21:51:18.529" v="690" actId="1076"/>
          <ac:spMkLst>
            <pc:docMk/>
            <pc:sldMk cId="2890245247" sldId="359"/>
            <ac:spMk id="23" creationId="{2B075CD3-CA39-F18A-8513-4F472B728CE0}"/>
          </ac:spMkLst>
        </pc:spChg>
        <pc:spChg chg="add del mod">
          <ac:chgData name="Valeria Marini" userId="44133c26-1cdd-4f0c-a30e-d643c8a83d44" providerId="ADAL" clId="{09EE9C38-ED03-4A41-BAE4-8853897AFB68}" dt="2023-06-02T21:49:58.849" v="671" actId="478"/>
          <ac:spMkLst>
            <pc:docMk/>
            <pc:sldMk cId="2890245247" sldId="359"/>
            <ac:spMk id="38" creationId="{FC7B1AD4-A7B5-73BF-F256-0B2C1F1CD6D6}"/>
          </ac:spMkLst>
        </pc:spChg>
        <pc:spChg chg="add del mod">
          <ac:chgData name="Valeria Marini" userId="44133c26-1cdd-4f0c-a30e-d643c8a83d44" providerId="ADAL" clId="{09EE9C38-ED03-4A41-BAE4-8853897AFB68}" dt="2023-06-02T21:49:46.364" v="667" actId="478"/>
          <ac:spMkLst>
            <pc:docMk/>
            <pc:sldMk cId="2890245247" sldId="359"/>
            <ac:spMk id="39" creationId="{A2823317-F9A3-4050-67FD-2238B57EA42E}"/>
          </ac:spMkLst>
        </pc:spChg>
        <pc:spChg chg="mod">
          <ac:chgData name="Valeria Marini" userId="44133c26-1cdd-4f0c-a30e-d643c8a83d44" providerId="ADAL" clId="{09EE9C38-ED03-4A41-BAE4-8853897AFB68}" dt="2023-06-02T21:48:13.192" v="646" actId="571"/>
          <ac:spMkLst>
            <pc:docMk/>
            <pc:sldMk cId="2890245247" sldId="359"/>
            <ac:spMk id="41" creationId="{35840C48-4BA1-C3F7-FD03-041867B90F6D}"/>
          </ac:spMkLst>
        </pc:spChg>
        <pc:spChg chg="add del mod">
          <ac:chgData name="Valeria Marini" userId="44133c26-1cdd-4f0c-a30e-d643c8a83d44" providerId="ADAL" clId="{09EE9C38-ED03-4A41-BAE4-8853897AFB68}" dt="2023-06-02T21:49:55.598" v="669" actId="478"/>
          <ac:spMkLst>
            <pc:docMk/>
            <pc:sldMk cId="2890245247" sldId="359"/>
            <ac:spMk id="43" creationId="{1EAFB5AA-3728-CA4A-3AD2-6CF533D2A47E}"/>
          </ac:spMkLst>
        </pc:spChg>
        <pc:spChg chg="add del mod">
          <ac:chgData name="Valeria Marini" userId="44133c26-1cdd-4f0c-a30e-d643c8a83d44" providerId="ADAL" clId="{09EE9C38-ED03-4A41-BAE4-8853897AFB68}" dt="2023-06-02T21:49:39.964" v="666" actId="478"/>
          <ac:spMkLst>
            <pc:docMk/>
            <pc:sldMk cId="2890245247" sldId="359"/>
            <ac:spMk id="44" creationId="{83BF15C0-6F73-2DC1-BFA2-96CA51E73B63}"/>
          </ac:spMkLst>
        </pc:spChg>
        <pc:spChg chg="add mod">
          <ac:chgData name="Valeria Marini" userId="44133c26-1cdd-4f0c-a30e-d643c8a83d44" providerId="ADAL" clId="{09EE9C38-ED03-4A41-BAE4-8853897AFB68}" dt="2023-06-02T21:50:15.882" v="682" actId="571"/>
          <ac:spMkLst>
            <pc:docMk/>
            <pc:sldMk cId="2890245247" sldId="359"/>
            <ac:spMk id="46" creationId="{95B1A6D7-967E-96C2-A3E4-5610C0C7A20D}"/>
          </ac:spMkLst>
        </pc:spChg>
        <pc:spChg chg="mod">
          <ac:chgData name="Valeria Marini" userId="44133c26-1cdd-4f0c-a30e-d643c8a83d44" providerId="ADAL" clId="{09EE9C38-ED03-4A41-BAE4-8853897AFB68}" dt="2023-06-02T21:50:15.882" v="682" actId="571"/>
          <ac:spMkLst>
            <pc:docMk/>
            <pc:sldMk cId="2890245247" sldId="359"/>
            <ac:spMk id="49" creationId="{03418A44-3570-2563-CA48-F76F9A070845}"/>
          </ac:spMkLst>
        </pc:spChg>
        <pc:grpChg chg="add mod">
          <ac:chgData name="Valeria Marini" userId="44133c26-1cdd-4f0c-a30e-d643c8a83d44" providerId="ADAL" clId="{09EE9C38-ED03-4A41-BAE4-8853897AFB68}" dt="2023-06-02T21:43:56.702" v="606" actId="1076"/>
          <ac:grpSpMkLst>
            <pc:docMk/>
            <pc:sldMk cId="2890245247" sldId="359"/>
            <ac:grpSpMk id="11" creationId="{510DDB43-5B40-4EB2-6F97-800A34826150}"/>
          </ac:grpSpMkLst>
        </pc:grpChg>
        <pc:grpChg chg="add mod">
          <ac:chgData name="Valeria Marini" userId="44133c26-1cdd-4f0c-a30e-d643c8a83d44" providerId="ADAL" clId="{09EE9C38-ED03-4A41-BAE4-8853897AFB68}" dt="2023-06-02T21:44:39.933" v="612" actId="1076"/>
          <ac:grpSpMkLst>
            <pc:docMk/>
            <pc:sldMk cId="2890245247" sldId="359"/>
            <ac:grpSpMk id="14" creationId="{CCADB013-3270-8C16-81B5-74E273594EF5}"/>
          </ac:grpSpMkLst>
        </pc:grpChg>
        <pc:grpChg chg="add mod">
          <ac:chgData name="Valeria Marini" userId="44133c26-1cdd-4f0c-a30e-d643c8a83d44" providerId="ADAL" clId="{09EE9C38-ED03-4A41-BAE4-8853897AFB68}" dt="2023-06-02T21:44:22.056" v="609" actId="1076"/>
          <ac:grpSpMkLst>
            <pc:docMk/>
            <pc:sldMk cId="2890245247" sldId="359"/>
            <ac:grpSpMk id="17" creationId="{5DCF2512-1216-C06F-C9EC-C6F4F0CC853B}"/>
          </ac:grpSpMkLst>
        </pc:grpChg>
        <pc:grpChg chg="add mod">
          <ac:chgData name="Valeria Marini" userId="44133c26-1cdd-4f0c-a30e-d643c8a83d44" providerId="ADAL" clId="{09EE9C38-ED03-4A41-BAE4-8853897AFB68}" dt="2023-06-02T21:48:13.192" v="646" actId="571"/>
          <ac:grpSpMkLst>
            <pc:docMk/>
            <pc:sldMk cId="2890245247" sldId="359"/>
            <ac:grpSpMk id="40" creationId="{B6E2F3DA-C4D7-F59C-8156-06DE26FB6445}"/>
          </ac:grpSpMkLst>
        </pc:grpChg>
        <pc:grpChg chg="add mod">
          <ac:chgData name="Valeria Marini" userId="44133c26-1cdd-4f0c-a30e-d643c8a83d44" providerId="ADAL" clId="{09EE9C38-ED03-4A41-BAE4-8853897AFB68}" dt="2023-06-02T21:50:15.882" v="682" actId="571"/>
          <ac:grpSpMkLst>
            <pc:docMk/>
            <pc:sldMk cId="2890245247" sldId="359"/>
            <ac:grpSpMk id="48" creationId="{7BD851F9-FAA3-B554-B810-6F3EA2941F96}"/>
          </ac:grpSpMkLst>
        </pc:grpChg>
        <pc:picChg chg="add mod">
          <ac:chgData name="Valeria Marini" userId="44133c26-1cdd-4f0c-a30e-d643c8a83d44" providerId="ADAL" clId="{09EE9C38-ED03-4A41-BAE4-8853897AFB68}" dt="2023-06-02T21:33:16.234" v="505" actId="14100"/>
          <ac:picMkLst>
            <pc:docMk/>
            <pc:sldMk cId="2890245247" sldId="359"/>
            <ac:picMk id="3" creationId="{15D3A522-2B65-39FA-9E8F-10B526BF6B85}"/>
          </ac:picMkLst>
        </pc:picChg>
        <pc:picChg chg="del">
          <ac:chgData name="Valeria Marini" userId="44133c26-1cdd-4f0c-a30e-d643c8a83d44" providerId="ADAL" clId="{09EE9C38-ED03-4A41-BAE4-8853897AFB68}" dt="2023-06-02T21:32:50.351" v="501" actId="478"/>
          <ac:picMkLst>
            <pc:docMk/>
            <pc:sldMk cId="2890245247" sldId="359"/>
            <ac:picMk id="5" creationId="{06A13C64-941D-1028-ACC5-3980B3DAE0C9}"/>
          </ac:picMkLst>
        </pc:picChg>
        <pc:picChg chg="del">
          <ac:chgData name="Valeria Marini" userId="44133c26-1cdd-4f0c-a30e-d643c8a83d44" providerId="ADAL" clId="{09EE9C38-ED03-4A41-BAE4-8853897AFB68}" dt="2023-06-02T21:32:53.563" v="503" actId="478"/>
          <ac:picMkLst>
            <pc:docMk/>
            <pc:sldMk cId="2890245247" sldId="359"/>
            <ac:picMk id="6" creationId="{7C7BD062-09E3-6C4F-CF63-1A83415C17EA}"/>
          </ac:picMkLst>
        </pc:picChg>
        <pc:picChg chg="add mod">
          <ac:chgData name="Valeria Marini" userId="44133c26-1cdd-4f0c-a30e-d643c8a83d44" providerId="ADAL" clId="{09EE9C38-ED03-4A41-BAE4-8853897AFB68}" dt="2023-06-02T21:37:10.405" v="548" actId="164"/>
          <ac:picMkLst>
            <pc:docMk/>
            <pc:sldMk cId="2890245247" sldId="359"/>
            <ac:picMk id="10" creationId="{91504924-582E-C9C8-BE9C-8CC802F7E55C}"/>
          </ac:picMkLst>
        </pc:picChg>
        <pc:picChg chg="add mod">
          <ac:chgData name="Valeria Marini" userId="44133c26-1cdd-4f0c-a30e-d643c8a83d44" providerId="ADAL" clId="{09EE9C38-ED03-4A41-BAE4-8853897AFB68}" dt="2023-06-02T21:39:16.326" v="570" actId="164"/>
          <ac:picMkLst>
            <pc:docMk/>
            <pc:sldMk cId="2890245247" sldId="359"/>
            <ac:picMk id="13" creationId="{060385E9-D999-C4BE-DF41-57D10003DB94}"/>
          </ac:picMkLst>
        </pc:picChg>
        <pc:picChg chg="mod">
          <ac:chgData name="Valeria Marini" userId="44133c26-1cdd-4f0c-a30e-d643c8a83d44" providerId="ADAL" clId="{09EE9C38-ED03-4A41-BAE4-8853897AFB68}" dt="2023-06-02T21:39:07.539" v="568"/>
          <ac:picMkLst>
            <pc:docMk/>
            <pc:sldMk cId="2890245247" sldId="359"/>
            <ac:picMk id="16" creationId="{6F0C0B8D-2E5D-4BC9-F653-B369BEF4CFED}"/>
          </ac:picMkLst>
        </pc:picChg>
        <pc:picChg chg="mod">
          <ac:chgData name="Valeria Marini" userId="44133c26-1cdd-4f0c-a30e-d643c8a83d44" providerId="ADAL" clId="{09EE9C38-ED03-4A41-BAE4-8853897AFB68}" dt="2023-06-02T21:48:13.192" v="646" actId="571"/>
          <ac:picMkLst>
            <pc:docMk/>
            <pc:sldMk cId="2890245247" sldId="359"/>
            <ac:picMk id="42" creationId="{1952E607-5F88-FAB3-00F6-1C1725F898EA}"/>
          </ac:picMkLst>
        </pc:picChg>
        <pc:picChg chg="mod">
          <ac:chgData name="Valeria Marini" userId="44133c26-1cdd-4f0c-a30e-d643c8a83d44" providerId="ADAL" clId="{09EE9C38-ED03-4A41-BAE4-8853897AFB68}" dt="2023-06-02T21:50:15.882" v="682" actId="571"/>
          <ac:picMkLst>
            <pc:docMk/>
            <pc:sldMk cId="2890245247" sldId="359"/>
            <ac:picMk id="50" creationId="{199FED10-96B8-FDBB-8493-B288C10F8828}"/>
          </ac:picMkLst>
        </pc:picChg>
        <pc:cxnChg chg="add del mod">
          <ac:chgData name="Valeria Marini" userId="44133c26-1cdd-4f0c-a30e-d643c8a83d44" providerId="ADAL" clId="{09EE9C38-ED03-4A41-BAE4-8853897AFB68}" dt="2023-06-02T21:43:50.394" v="605" actId="478"/>
          <ac:cxnSpMkLst>
            <pc:docMk/>
            <pc:sldMk cId="2890245247" sldId="359"/>
            <ac:cxnSpMk id="25" creationId="{77E364A5-B028-7374-01A1-7B80A0F5E4EE}"/>
          </ac:cxnSpMkLst>
        </pc:cxnChg>
        <pc:cxnChg chg="add mod">
          <ac:chgData name="Valeria Marini" userId="44133c26-1cdd-4f0c-a30e-d643c8a83d44" providerId="ADAL" clId="{09EE9C38-ED03-4A41-BAE4-8853897AFB68}" dt="2023-06-02T21:44:12.100" v="608" actId="17032"/>
          <ac:cxnSpMkLst>
            <pc:docMk/>
            <pc:sldMk cId="2890245247" sldId="359"/>
            <ac:cxnSpMk id="27" creationId="{BFA54594-97FE-7D5F-DBFF-165E5D51E1AD}"/>
          </ac:cxnSpMkLst>
        </pc:cxnChg>
        <pc:cxnChg chg="add mod">
          <ac:chgData name="Valeria Marini" userId="44133c26-1cdd-4f0c-a30e-d643c8a83d44" providerId="ADAL" clId="{09EE9C38-ED03-4A41-BAE4-8853897AFB68}" dt="2023-06-02T21:50:04.308" v="673" actId="1076"/>
          <ac:cxnSpMkLst>
            <pc:docMk/>
            <pc:sldMk cId="2890245247" sldId="359"/>
            <ac:cxnSpMk id="29" creationId="{8E8305B2-00A3-4290-6804-80F952A1B85C}"/>
          </ac:cxnSpMkLst>
        </pc:cxnChg>
        <pc:cxnChg chg="add del mod">
          <ac:chgData name="Valeria Marini" userId="44133c26-1cdd-4f0c-a30e-d643c8a83d44" providerId="ADAL" clId="{09EE9C38-ED03-4A41-BAE4-8853897AFB68}" dt="2023-06-02T21:47:33.478" v="640" actId="478"/>
          <ac:cxnSpMkLst>
            <pc:docMk/>
            <pc:sldMk cId="2890245247" sldId="359"/>
            <ac:cxnSpMk id="31" creationId="{F5BE46CE-672B-996E-E3B6-E207CF12A5DE}"/>
          </ac:cxnSpMkLst>
        </pc:cxnChg>
        <pc:cxnChg chg="add del mod">
          <ac:chgData name="Valeria Marini" userId="44133c26-1cdd-4f0c-a30e-d643c8a83d44" providerId="ADAL" clId="{09EE9C38-ED03-4A41-BAE4-8853897AFB68}" dt="2023-06-02T21:45:06.408" v="618" actId="478"/>
          <ac:cxnSpMkLst>
            <pc:docMk/>
            <pc:sldMk cId="2890245247" sldId="359"/>
            <ac:cxnSpMk id="33" creationId="{761EE279-2089-6D70-BBB9-4B9C2D364851}"/>
          </ac:cxnSpMkLst>
        </pc:cxnChg>
        <pc:cxnChg chg="add mod">
          <ac:chgData name="Valeria Marini" userId="44133c26-1cdd-4f0c-a30e-d643c8a83d44" providerId="ADAL" clId="{09EE9C38-ED03-4A41-BAE4-8853897AFB68}" dt="2023-06-02T21:48:05.494" v="645" actId="17032"/>
          <ac:cxnSpMkLst>
            <pc:docMk/>
            <pc:sldMk cId="2890245247" sldId="359"/>
            <ac:cxnSpMk id="36" creationId="{56780816-F088-B41B-F43E-9166A0722865}"/>
          </ac:cxnSpMkLst>
        </pc:cxnChg>
        <pc:cxnChg chg="add del mod">
          <ac:chgData name="Valeria Marini" userId="44133c26-1cdd-4f0c-a30e-d643c8a83d44" providerId="ADAL" clId="{09EE9C38-ED03-4A41-BAE4-8853897AFB68}" dt="2023-06-02T21:50:28.190" v="685" actId="478"/>
          <ac:cxnSpMkLst>
            <pc:docMk/>
            <pc:sldMk cId="2890245247" sldId="359"/>
            <ac:cxnSpMk id="45" creationId="{9A5A60E3-5636-DF37-8CE8-01D34B43319E}"/>
          </ac:cxnSpMkLst>
        </pc:cxnChg>
        <pc:cxnChg chg="add mod">
          <ac:chgData name="Valeria Marini" userId="44133c26-1cdd-4f0c-a30e-d643c8a83d44" providerId="ADAL" clId="{09EE9C38-ED03-4A41-BAE4-8853897AFB68}" dt="2023-06-02T21:50:15.882" v="682" actId="571"/>
          <ac:cxnSpMkLst>
            <pc:docMk/>
            <pc:sldMk cId="2890245247" sldId="359"/>
            <ac:cxnSpMk id="47" creationId="{F2A83815-90CF-03A1-3615-4D39AFA6B9A1}"/>
          </ac:cxnSpMkLst>
        </pc:cxnChg>
      </pc:sldChg>
      <pc:sldChg chg="addSp delSp modSp add del mod delAnim modAnim">
        <pc:chgData name="Valeria Marini" userId="44133c26-1cdd-4f0c-a30e-d643c8a83d44" providerId="ADAL" clId="{09EE9C38-ED03-4A41-BAE4-8853897AFB68}" dt="2023-06-02T22:17:39.163" v="989" actId="47"/>
        <pc:sldMkLst>
          <pc:docMk/>
          <pc:sldMk cId="3681501369" sldId="360"/>
        </pc:sldMkLst>
        <pc:spChg chg="add mod">
          <ac:chgData name="Valeria Marini" userId="44133c26-1cdd-4f0c-a30e-d643c8a83d44" providerId="ADAL" clId="{09EE9C38-ED03-4A41-BAE4-8853897AFB68}" dt="2023-06-02T21:55:12.955" v="747" actId="478"/>
          <ac:spMkLst>
            <pc:docMk/>
            <pc:sldMk cId="3681501369" sldId="360"/>
            <ac:spMk id="6" creationId="{529E8C2C-5538-83E6-4579-2D405C394BD8}"/>
          </ac:spMkLst>
        </pc:spChg>
        <pc:spChg chg="del">
          <ac:chgData name="Valeria Marini" userId="44133c26-1cdd-4f0c-a30e-d643c8a83d44" providerId="ADAL" clId="{09EE9C38-ED03-4A41-BAE4-8853897AFB68}" dt="2023-06-02T21:55:12.955" v="747" actId="478"/>
          <ac:spMkLst>
            <pc:docMk/>
            <pc:sldMk cId="3681501369" sldId="360"/>
            <ac:spMk id="1437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1:53:50.260" v="733" actId="164"/>
          <ac:spMkLst>
            <pc:docMk/>
            <pc:sldMk cId="3681501369" sldId="360"/>
            <ac:spMk id="1439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1:55:36.138" v="752" actId="164"/>
          <ac:spMkLst>
            <pc:docMk/>
            <pc:sldMk cId="3681501369" sldId="360"/>
            <ac:spMk id="1440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1:52:36.671" v="696" actId="14100"/>
          <ac:spMkLst>
            <pc:docMk/>
            <pc:sldMk cId="3681501369" sldId="360"/>
            <ac:spMk id="1441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1:56:09.664" v="758" actId="120"/>
          <ac:spMkLst>
            <pc:docMk/>
            <pc:sldMk cId="3681501369" sldId="360"/>
            <ac:spMk id="1443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1:55:51.243" v="754" actId="1076"/>
          <ac:spMkLst>
            <pc:docMk/>
            <pc:sldMk cId="3681501369" sldId="360"/>
            <ac:spMk id="1445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2:00:40.545" v="810" actId="20577"/>
          <ac:spMkLst>
            <pc:docMk/>
            <pc:sldMk cId="3681501369" sldId="360"/>
            <ac:spMk id="1447" creationId="{00000000-0000-0000-0000-000000000000}"/>
          </ac:spMkLst>
        </pc:spChg>
        <pc:spChg chg="mod">
          <ac:chgData name="Valeria Marini" userId="44133c26-1cdd-4f0c-a30e-d643c8a83d44" providerId="ADAL" clId="{09EE9C38-ED03-4A41-BAE4-8853897AFB68}" dt="2023-06-02T22:09:11.834" v="903" actId="1076"/>
          <ac:spMkLst>
            <pc:docMk/>
            <pc:sldMk cId="3681501369" sldId="360"/>
            <ac:spMk id="1448" creationId="{00000000-0000-0000-0000-000000000000}"/>
          </ac:spMkLst>
        </pc:spChg>
        <pc:grpChg chg="add mod">
          <ac:chgData name="Valeria Marini" userId="44133c26-1cdd-4f0c-a30e-d643c8a83d44" providerId="ADAL" clId="{09EE9C38-ED03-4A41-BAE4-8853897AFB68}" dt="2023-06-02T21:53:50.260" v="733" actId="164"/>
          <ac:grpSpMkLst>
            <pc:docMk/>
            <pc:sldMk cId="3681501369" sldId="360"/>
            <ac:grpSpMk id="4" creationId="{3BFCEAF1-64E2-7B1F-358C-834A5ABFAC9D}"/>
          </ac:grpSpMkLst>
        </pc:grpChg>
        <pc:grpChg chg="add mod">
          <ac:chgData name="Valeria Marini" userId="44133c26-1cdd-4f0c-a30e-d643c8a83d44" providerId="ADAL" clId="{09EE9C38-ED03-4A41-BAE4-8853897AFB68}" dt="2023-06-02T21:55:36.138" v="752" actId="164"/>
          <ac:grpSpMkLst>
            <pc:docMk/>
            <pc:sldMk cId="3681501369" sldId="360"/>
            <ac:grpSpMk id="7" creationId="{38E35190-4B57-F432-F73E-8AAC9D2F969A}"/>
          </ac:grpSpMkLst>
        </pc:grpChg>
        <pc:grpChg chg="mod">
          <ac:chgData name="Valeria Marini" userId="44133c26-1cdd-4f0c-a30e-d643c8a83d44" providerId="ADAL" clId="{09EE9C38-ED03-4A41-BAE4-8853897AFB68}" dt="2023-06-02T21:53:50.260" v="733" actId="164"/>
          <ac:grpSpMkLst>
            <pc:docMk/>
            <pc:sldMk cId="3681501369" sldId="360"/>
            <ac:grpSpMk id="29" creationId="{3F7A658C-9D4C-53CF-34E0-7CFA126C2FEF}"/>
          </ac:grpSpMkLst>
        </pc:grpChg>
        <pc:grpChg chg="mod">
          <ac:chgData name="Valeria Marini" userId="44133c26-1cdd-4f0c-a30e-d643c8a83d44" providerId="ADAL" clId="{09EE9C38-ED03-4A41-BAE4-8853897AFB68}" dt="2023-06-02T22:09:11.834" v="903" actId="1076"/>
          <ac:grpSpMkLst>
            <pc:docMk/>
            <pc:sldMk cId="3681501369" sldId="360"/>
            <ac:grpSpMk id="1430" creationId="{390E2E0E-3A3D-9526-8A7A-1789D480BF37}"/>
          </ac:grpSpMkLst>
        </pc:grpChg>
        <pc:grpChg chg="mod">
          <ac:chgData name="Valeria Marini" userId="44133c26-1cdd-4f0c-a30e-d643c8a83d44" providerId="ADAL" clId="{09EE9C38-ED03-4A41-BAE4-8853897AFB68}" dt="2023-06-02T21:55:36.138" v="752" actId="164"/>
          <ac:grpSpMkLst>
            <pc:docMk/>
            <pc:sldMk cId="3681501369" sldId="360"/>
            <ac:grpSpMk id="1544" creationId="{4F859812-180E-119B-C767-512EAFB56A3E}"/>
          </ac:grpSpMkLst>
        </pc:grpChg>
        <pc:grpChg chg="mod">
          <ac:chgData name="Valeria Marini" userId="44133c26-1cdd-4f0c-a30e-d643c8a83d44" providerId="ADAL" clId="{09EE9C38-ED03-4A41-BAE4-8853897AFB68}" dt="2023-06-02T21:55:54.734" v="755" actId="1076"/>
          <ac:grpSpMkLst>
            <pc:docMk/>
            <pc:sldMk cId="3681501369" sldId="360"/>
            <ac:grpSpMk id="1583" creationId="{8D86A371-BB73-C3E3-2E54-0B5C3DF8F8D3}"/>
          </ac:grpSpMkLst>
        </pc:grpChg>
        <pc:cxnChg chg="del mod">
          <ac:chgData name="Valeria Marini" userId="44133c26-1cdd-4f0c-a30e-d643c8a83d44" providerId="ADAL" clId="{09EE9C38-ED03-4A41-BAE4-8853897AFB68}" dt="2023-06-02T21:55:07.829" v="745" actId="478"/>
          <ac:cxnSpMkLst>
            <pc:docMk/>
            <pc:sldMk cId="3681501369" sldId="360"/>
            <ac:cxnSpMk id="1438" creationId="{00000000-0000-0000-0000-000000000000}"/>
          </ac:cxnSpMkLst>
        </pc:cxnChg>
        <pc:cxnChg chg="del mod">
          <ac:chgData name="Valeria Marini" userId="44133c26-1cdd-4f0c-a30e-d643c8a83d44" providerId="ADAL" clId="{09EE9C38-ED03-4A41-BAE4-8853897AFB68}" dt="2023-06-02T21:55:10.821" v="746" actId="478"/>
          <ac:cxnSpMkLst>
            <pc:docMk/>
            <pc:sldMk cId="3681501369" sldId="360"/>
            <ac:cxnSpMk id="1451" creationId="{00000000-0000-0000-0000-000000000000}"/>
          </ac:cxnSpMkLst>
        </pc:cxnChg>
        <pc:cxnChg chg="del mod">
          <ac:chgData name="Valeria Marini" userId="44133c26-1cdd-4f0c-a30e-d643c8a83d44" providerId="ADAL" clId="{09EE9C38-ED03-4A41-BAE4-8853897AFB68}" dt="2023-06-02T21:55:14.392" v="748" actId="478"/>
          <ac:cxnSpMkLst>
            <pc:docMk/>
            <pc:sldMk cId="3681501369" sldId="360"/>
            <ac:cxnSpMk id="1452" creationId="{00000000-0000-0000-0000-000000000000}"/>
          </ac:cxnSpMkLst>
        </pc:cxnChg>
      </pc:sldChg>
      <pc:sldChg chg="addSp delSp modSp add mod delAnim modAnim">
        <pc:chgData name="Valeria Marini" userId="44133c26-1cdd-4f0c-a30e-d643c8a83d44" providerId="ADAL" clId="{09EE9C38-ED03-4A41-BAE4-8853897AFB68}" dt="2023-06-02T22:17:28.340" v="988" actId="1076"/>
        <pc:sldMkLst>
          <pc:docMk/>
          <pc:sldMk cId="2664992240" sldId="361"/>
        </pc:sldMkLst>
        <pc:spChg chg="mod">
          <ac:chgData name="Valeria Marini" userId="44133c26-1cdd-4f0c-a30e-d643c8a83d44" providerId="ADAL" clId="{09EE9C38-ED03-4A41-BAE4-8853897AFB68}" dt="2023-06-02T21:53:13.511" v="726" actId="20577"/>
          <ac:spMkLst>
            <pc:docMk/>
            <pc:sldMk cId="2664992240" sldId="361"/>
            <ac:spMk id="2" creationId="{0D7BB65C-70E9-6047-64C3-8D47DBCAE64B}"/>
          </ac:spMkLst>
        </pc:spChg>
        <pc:spChg chg="del">
          <ac:chgData name="Valeria Marini" userId="44133c26-1cdd-4f0c-a30e-d643c8a83d44" providerId="ADAL" clId="{09EE9C38-ED03-4A41-BAE4-8853897AFB68}" dt="2023-06-02T21:52:53.279" v="702" actId="478"/>
          <ac:spMkLst>
            <pc:docMk/>
            <pc:sldMk cId="2664992240" sldId="361"/>
            <ac:spMk id="4" creationId="{3F7B7BE0-E0D8-148E-50AC-D717A855C35D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6" creationId="{422E1B14-C64D-821C-EAAC-BB5B2DAF8BFA}"/>
          </ac:spMkLst>
        </pc:spChg>
        <pc:spChg chg="del">
          <ac:chgData name="Valeria Marini" userId="44133c26-1cdd-4f0c-a30e-d643c8a83d44" providerId="ADAL" clId="{09EE9C38-ED03-4A41-BAE4-8853897AFB68}" dt="2023-06-02T21:52:49.222" v="699" actId="478"/>
          <ac:spMkLst>
            <pc:docMk/>
            <pc:sldMk cId="2664992240" sldId="361"/>
            <ac:spMk id="8" creationId="{CF179CDE-11A1-3A95-9CD1-4808EF23728C}"/>
          </ac:spMkLst>
        </pc:spChg>
        <pc:spChg chg="del">
          <ac:chgData name="Valeria Marini" userId="44133c26-1cdd-4f0c-a30e-d643c8a83d44" providerId="ADAL" clId="{09EE9C38-ED03-4A41-BAE4-8853897AFB68}" dt="2023-06-02T21:52:44.034" v="697" actId="478"/>
          <ac:spMkLst>
            <pc:docMk/>
            <pc:sldMk cId="2664992240" sldId="361"/>
            <ac:spMk id="18" creationId="{7303A0C9-5602-2D75-CD42-1C3ECCD14D0B}"/>
          </ac:spMkLst>
        </pc:spChg>
        <pc:spChg chg="del mod">
          <ac:chgData name="Valeria Marini" userId="44133c26-1cdd-4f0c-a30e-d643c8a83d44" providerId="ADAL" clId="{09EE9C38-ED03-4A41-BAE4-8853897AFB68}" dt="2023-06-02T21:52:51.940" v="701" actId="478"/>
          <ac:spMkLst>
            <pc:docMk/>
            <pc:sldMk cId="2664992240" sldId="361"/>
            <ac:spMk id="19" creationId="{C9FA41EE-DF67-1B90-2B8A-7094BBE1BC5C}"/>
          </ac:spMkLst>
        </pc:spChg>
        <pc:spChg chg="del">
          <ac:chgData name="Valeria Marini" userId="44133c26-1cdd-4f0c-a30e-d643c8a83d44" providerId="ADAL" clId="{09EE9C38-ED03-4A41-BAE4-8853897AFB68}" dt="2023-06-02T21:52:44.034" v="697" actId="478"/>
          <ac:spMkLst>
            <pc:docMk/>
            <pc:sldMk cId="2664992240" sldId="361"/>
            <ac:spMk id="20" creationId="{4CD81B2F-DC36-E92C-9D39-0304889F0848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21" creationId="{666F2825-0447-DC6D-C4CC-055289AE8329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22" creationId="{DA9C94B0-AD19-85FA-AFF0-C76722D5A8DB}"/>
          </ac:spMkLst>
        </pc:spChg>
        <pc:spChg chg="del">
          <ac:chgData name="Valeria Marini" userId="44133c26-1cdd-4f0c-a30e-d643c8a83d44" providerId="ADAL" clId="{09EE9C38-ED03-4A41-BAE4-8853897AFB68}" dt="2023-06-02T21:52:55.455" v="703" actId="478"/>
          <ac:spMkLst>
            <pc:docMk/>
            <pc:sldMk cId="2664992240" sldId="361"/>
            <ac:spMk id="23" creationId="{2B075CD3-CA39-F18A-8513-4F472B728CE0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24" creationId="{3E18D65F-CF87-4039-B547-6E426555AEAC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25" creationId="{DA2D8FDD-2311-163E-D6AA-A5A19AC2AFA2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26" creationId="{D1657E37-4A3A-1FD9-D051-65795D51FE53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28" creationId="{1C394393-164B-2092-8175-9FE37F7178BE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30" creationId="{458108C7-126D-BECF-5958-011C62F36888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31" creationId="{E9E1BF72-3BE7-3622-D3D9-15B15DC5FC5D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32" creationId="{7F749897-7BB9-C67C-B9AF-D9FF6D95702C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33" creationId="{CEF6056C-05D2-BD6E-0D67-EDE6A25E4046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34" creationId="{BE8FB9C5-BD22-4521-EE51-62F9167D139B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35" creationId="{C9CFB1BF-DC09-C6EB-B4A3-E15E16139B35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37" creationId="{D753DD43-8452-CB42-6017-6EEC1D3CECF7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38" creationId="{38B09F50-C393-1B86-B4D2-DD1FDBC42284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39" creationId="{F3C7BC83-AF5A-9612-D19C-1010DD9917E1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43" creationId="{5877ED56-6DC5-6441-143C-1787BD962FF0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44" creationId="{3A0A04C6-4ADC-FD6A-A206-0CEF4BE7EADC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45" creationId="{15776919-F426-4ACD-2874-A3DE67E68AF1}"/>
          </ac:spMkLst>
        </pc:spChg>
        <pc:spChg chg="del">
          <ac:chgData name="Valeria Marini" userId="44133c26-1cdd-4f0c-a30e-d643c8a83d44" providerId="ADAL" clId="{09EE9C38-ED03-4A41-BAE4-8853897AFB68}" dt="2023-06-02T21:52:50.815" v="700" actId="478"/>
          <ac:spMkLst>
            <pc:docMk/>
            <pc:sldMk cId="2664992240" sldId="361"/>
            <ac:spMk id="46" creationId="{95B1A6D7-967E-96C2-A3E4-5610C0C7A20D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51" creationId="{41056411-368D-DB4D-95E1-6578055C6745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52" creationId="{B4F8E3C9-5031-181A-D751-4BD4C7D8420D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53" creationId="{7299E25D-C321-6A52-77DE-2F7AA52FD9EB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54" creationId="{B1B42B05-0D39-DDD0-CE3A-D27BB37BA6ED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55" creationId="{99FB6700-5EE0-7C59-83DF-EF716437991C}"/>
          </ac:spMkLst>
        </pc:spChg>
        <pc:spChg chg="mod">
          <ac:chgData name="Valeria Marini" userId="44133c26-1cdd-4f0c-a30e-d643c8a83d44" providerId="ADAL" clId="{09EE9C38-ED03-4A41-BAE4-8853897AFB68}" dt="2023-06-02T21:53:55.220" v="734"/>
          <ac:spMkLst>
            <pc:docMk/>
            <pc:sldMk cId="2664992240" sldId="361"/>
            <ac:spMk id="56" creationId="{4117BF16-FA8D-2830-047F-8594E195200B}"/>
          </ac:spMkLst>
        </pc:spChg>
        <pc:spChg chg="add mod">
          <ac:chgData name="Valeria Marini" userId="44133c26-1cdd-4f0c-a30e-d643c8a83d44" providerId="ADAL" clId="{09EE9C38-ED03-4A41-BAE4-8853897AFB68}" dt="2023-06-02T22:15:17.617" v="964" actId="1076"/>
          <ac:spMkLst>
            <pc:docMk/>
            <pc:sldMk cId="2664992240" sldId="361"/>
            <ac:spMk id="57" creationId="{A27BC2D1-34A6-B48B-B800-4C664F577CDA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59" creationId="{738913AE-9B94-27A6-A836-E42697F2D7A5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61" creationId="{1D54C96E-CAFB-D8C4-8788-94444A6C069D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62" creationId="{A957B9B9-1CB8-2BB6-A8C6-3A4ACC0714D9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63" creationId="{5A537A26-DD6B-A921-E380-D3F4C7B605C9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64" creationId="{7B611600-BD9F-8873-0B3D-918DD5BABF2C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65" creationId="{3C888F42-6D26-301A-EB2C-CB2CBB6D0818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66" creationId="{1D47E666-D94E-4DDC-EE5D-83C10FA97576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67" creationId="{D054FD21-1EFA-12E3-551F-4FC758446067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68" creationId="{C7FFB78F-FF0E-838D-BBDA-9165933A20E4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69" creationId="{B86D6076-7CDC-315C-8F46-9EDE143C017D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70" creationId="{C8E7F862-B5BC-72EF-0B0E-57B9B46D212B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71" creationId="{94A5E417-9B60-9490-8ABD-E2E0501457ED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72" creationId="{99AD741E-E4B0-25B3-2D59-06B3C139106E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73" creationId="{CE56D78F-1C9C-F246-EACF-1DCE1482FE0D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74" creationId="{B5940DF0-E88E-31F0-3AE3-3F39EC6A3A51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75" creationId="{187520F5-60E6-EE55-42E9-83FD04946974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76" creationId="{0F91CBC6-6DF0-8AFB-655A-60B9E1348BC1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77" creationId="{A49EC615-B9A6-449A-A924-29C50E318C2D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78" creationId="{1CB4048A-500A-8480-B94B-E1C824A18943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79" creationId="{45114A26-CFEA-03B5-6539-B67AD18480B7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80" creationId="{9A98EAED-575B-A833-1144-D41AC0E49396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81" creationId="{E6A6FDB2-9341-7B24-2EF7-358A8EC2164B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82" creationId="{B42A0483-1590-481A-61AF-98FC8C46007E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83" creationId="{B27E5576-151D-C322-6F19-54735C57649D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84" creationId="{7B3E6173-DEEA-93D7-75C8-75E84C85C4F9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85" creationId="{C660CD2C-4825-9E59-543B-AC64EF500DC7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86" creationId="{11308315-AAA3-DC2B-A8A8-BDF9F8A82A4E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87" creationId="{3F892A0C-5513-A475-DC33-8C9C82744110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88" creationId="{67A7051B-33EA-9F0E-6E59-2AA7A7462869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89" creationId="{569AA7E5-8E9B-93FC-A532-A9DAFBEF80AA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90" creationId="{F6629901-654A-EB89-5EAB-C04FE113B7DC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91" creationId="{7D281638-AF3F-ECD3-BCD8-866B21727E93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92" creationId="{61861DAF-22B4-BD18-3168-1B71C4D297EC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93" creationId="{B415FF80-B3D4-2FE6-F814-049E3E7C665E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94" creationId="{861557F2-E9A8-62A4-9D67-1D7E3E0BCBBF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95" creationId="{9F986438-0785-A4C4-3253-EC6C090BAE4C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96" creationId="{52113686-211E-A4A5-A9EB-EC9C10FACB79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97" creationId="{20472F22-99F6-376C-2F32-586C86AFFD5C}"/>
          </ac:spMkLst>
        </pc:spChg>
        <pc:spChg chg="mod">
          <ac:chgData name="Valeria Marini" userId="44133c26-1cdd-4f0c-a30e-d643c8a83d44" providerId="ADAL" clId="{09EE9C38-ED03-4A41-BAE4-8853897AFB68}" dt="2023-06-02T21:56:00.162" v="756"/>
          <ac:spMkLst>
            <pc:docMk/>
            <pc:sldMk cId="2664992240" sldId="361"/>
            <ac:spMk id="98" creationId="{5263B46D-AEE6-47C5-8C6D-E14738344871}"/>
          </ac:spMkLst>
        </pc:spChg>
        <pc:spChg chg="add mod">
          <ac:chgData name="Valeria Marini" userId="44133c26-1cdd-4f0c-a30e-d643c8a83d44" providerId="ADAL" clId="{09EE9C38-ED03-4A41-BAE4-8853897AFB68}" dt="2023-06-02T22:04:25.222" v="858" actId="1076"/>
          <ac:spMkLst>
            <pc:docMk/>
            <pc:sldMk cId="2664992240" sldId="361"/>
            <ac:spMk id="99" creationId="{C59C7D76-E9D1-A49F-4AEE-56B3BD16C500}"/>
          </ac:spMkLst>
        </pc:spChg>
        <pc:spChg chg="add mod">
          <ac:chgData name="Valeria Marini" userId="44133c26-1cdd-4f0c-a30e-d643c8a83d44" providerId="ADAL" clId="{09EE9C38-ED03-4A41-BAE4-8853897AFB68}" dt="2023-06-02T22:11:53.280" v="939" actId="20577"/>
          <ac:spMkLst>
            <pc:docMk/>
            <pc:sldMk cId="2664992240" sldId="361"/>
            <ac:spMk id="101" creationId="{F181CCB7-8560-DFFC-62C5-CEE48F17DB9C}"/>
          </ac:spMkLst>
        </pc:spChg>
        <pc:spChg chg="add mod">
          <ac:chgData name="Valeria Marini" userId="44133c26-1cdd-4f0c-a30e-d643c8a83d44" providerId="ADAL" clId="{09EE9C38-ED03-4A41-BAE4-8853897AFB68}" dt="2023-06-02T22:13:12.647" v="948" actId="1076"/>
          <ac:spMkLst>
            <pc:docMk/>
            <pc:sldMk cId="2664992240" sldId="361"/>
            <ac:spMk id="102" creationId="{8EA501E8-52F0-0106-3496-137CD0FAE514}"/>
          </ac:spMkLst>
        </pc:spChg>
        <pc:spChg chg="add mod">
          <ac:chgData name="Valeria Marini" userId="44133c26-1cdd-4f0c-a30e-d643c8a83d44" providerId="ADAL" clId="{09EE9C38-ED03-4A41-BAE4-8853897AFB68}" dt="2023-06-02T22:13:17.917" v="949" actId="1076"/>
          <ac:spMkLst>
            <pc:docMk/>
            <pc:sldMk cId="2664992240" sldId="361"/>
            <ac:spMk id="103" creationId="{725C0F7F-C810-8716-5864-0ECE74719D3C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05" creationId="{B9A3F7D7-37C0-32E9-E97C-3EE32EBB7177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07" creationId="{2BAA93CC-72C0-C5F1-AC00-4FC8411EFF2E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08" creationId="{9A8BB68D-A44F-7348-3F33-74BA762096AE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09" creationId="{FF196454-0E10-2538-7FF0-3B6167648204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10" creationId="{69228E2E-D580-76D5-56EC-72D5D85D00A0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11" creationId="{39F76287-B284-BB4A-F02C-8A37D5218C9A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12" creationId="{9E028B6E-7EB6-5C54-774D-93B8009D1CF2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13" creationId="{4AA9AB5C-4655-F580-D6A0-54A5312AB88B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14" creationId="{A0C73B81-76BE-DC55-940B-922371682AA2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15" creationId="{BF7517FF-F72A-02AC-6E73-FF57B9E7C390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16" creationId="{E3C80AD8-CB5B-5A18-D181-17F7C5981DF1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17" creationId="{E1E5D910-B597-9BD0-5988-0F825E4804F8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18" creationId="{40089DA9-D348-857A-6F05-22C9C5208FC0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19" creationId="{527685C4-F0DC-B244-2629-75246B8F26F7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20" creationId="{4A3D86FA-616F-960D-D060-B8AF13B63EA4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21" creationId="{3B93E086-2B85-7E56-893B-3D188EA4AE18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22" creationId="{FBDD9776-EF9F-F0F3-936F-E6392FF6D11D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23" creationId="{EA4F524C-B56C-167C-6FED-8257F47833E9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24" creationId="{0679A986-2C83-AAFE-14B9-88B635B4D36F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25" creationId="{0C5278D2-890F-DC76-C94B-22704D5E4934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26" creationId="{B1C28C1C-B9B1-A773-4A87-9B99DB574AB2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27" creationId="{F84C8595-E6F2-9BD8-6717-61841E4CB6A2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28" creationId="{DB290458-1974-6D15-9BFA-76C91B7EE5F2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29" creationId="{91C5C369-0DE5-1B3A-69A4-E5F7FE3A9FEF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30" creationId="{DF1AB0A3-31FA-A022-4C66-EE5FC658A31E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31" creationId="{76FD43C0-4DBE-CA3D-9901-B3A65A3D8558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32" creationId="{FC839C9F-4B6D-4474-2010-4BBDA5AAA706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33" creationId="{3D1267FA-140D-4FD3-1ED6-1E330AED0227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34" creationId="{D08D715B-0910-D84A-A99E-579A864F0404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35" creationId="{019F8D06-4412-9663-FC60-1EB8DDFF6131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36" creationId="{88437AE2-8341-D7B6-6B95-13AD4B87DA55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37" creationId="{F825A656-06C2-BAF3-0A70-CBA7A90044E2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38" creationId="{132CA6D3-CD2A-3F8C-9189-BEACA0E92921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39" creationId="{8AF51923-FB4C-A261-5AED-EC817EA43DCD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40" creationId="{90CB52CB-2E1F-5B8C-F438-E3FC4A512641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41" creationId="{44E08348-087D-F6AF-0F8A-8BA7199B6CDA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42" creationId="{0141C93B-9E85-1D2A-5F28-50C0AB6D85CC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43" creationId="{21C2306B-F36B-990C-6430-F652100AA1BD}"/>
          </ac:spMkLst>
        </pc:spChg>
        <pc:spChg chg="mod">
          <ac:chgData name="Valeria Marini" userId="44133c26-1cdd-4f0c-a30e-d643c8a83d44" providerId="ADAL" clId="{09EE9C38-ED03-4A41-BAE4-8853897AFB68}" dt="2023-06-02T22:02:36.529" v="840"/>
          <ac:spMkLst>
            <pc:docMk/>
            <pc:sldMk cId="2664992240" sldId="361"/>
            <ac:spMk id="144" creationId="{A3DB875F-B719-F25C-09F9-84ED03DC6EB9}"/>
          </ac:spMkLst>
        </pc:spChg>
        <pc:spChg chg="add mod">
          <ac:chgData name="Valeria Marini" userId="44133c26-1cdd-4f0c-a30e-d643c8a83d44" providerId="ADAL" clId="{09EE9C38-ED03-4A41-BAE4-8853897AFB68}" dt="2023-06-02T22:10:10.953" v="915" actId="164"/>
          <ac:spMkLst>
            <pc:docMk/>
            <pc:sldMk cId="2664992240" sldId="361"/>
            <ac:spMk id="145" creationId="{AA524E5E-C54D-0FCD-325A-FAB8B3D93476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47" creationId="{4F68E2B6-BB8A-84DC-28C1-97FB5783BECE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48" creationId="{066C35EE-DB76-21E4-64E8-1B93004F29D6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49" creationId="{4CFBE1C0-625C-9DE3-C9A9-FB4BADEFA1A8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50" creationId="{FFB43E6C-580D-3818-36B6-93D1AA2FEC72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51" creationId="{3488EA8E-BA42-333B-3236-9B2790B33E07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52" creationId="{11130C7B-E0ED-58FA-0420-768BA10707B6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53" creationId="{531AD52B-83F2-FC4A-A462-F168CA48D071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54" creationId="{198C2CCC-B5CF-A97E-F7C5-F3CBC991AE96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55" creationId="{B3651FA4-101E-F6F4-6007-E5104BD99839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56" creationId="{34C4B449-E6B8-3236-E22E-C1CCB492D08C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57" creationId="{6779CB73-60CA-0390-6F23-120F6DE246F1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58" creationId="{171D13E2-F9DC-AAF5-2115-B45AB10B5A20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59" creationId="{0C8ECF0F-BB89-0D35-D8E7-36518FD6A95D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60" creationId="{DA7B09B3-FBDC-21CD-9244-E2CB9BAE18BC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61" creationId="{38C585B4-5D38-2CC5-ABE2-197BB6A3EF6B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62" creationId="{2FDB6B9D-A09B-EAB4-261B-FC23546D529A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63" creationId="{779888F5-DEF0-389D-74B1-D676F33FCDCF}"/>
          </ac:spMkLst>
        </pc:spChg>
        <pc:spChg chg="mod">
          <ac:chgData name="Valeria Marini" userId="44133c26-1cdd-4f0c-a30e-d643c8a83d44" providerId="ADAL" clId="{09EE9C38-ED03-4A41-BAE4-8853897AFB68}" dt="2023-06-02T22:09:15.410" v="904"/>
          <ac:spMkLst>
            <pc:docMk/>
            <pc:sldMk cId="2664992240" sldId="361"/>
            <ac:spMk id="164" creationId="{9733971C-A5E5-86DC-A005-C65A4A86088F}"/>
          </ac:spMkLst>
        </pc:spChg>
        <pc:spChg chg="add mod">
          <ac:chgData name="Valeria Marini" userId="44133c26-1cdd-4f0c-a30e-d643c8a83d44" providerId="ADAL" clId="{09EE9C38-ED03-4A41-BAE4-8853897AFB68}" dt="2023-06-02T22:17:28.340" v="988" actId="1076"/>
          <ac:spMkLst>
            <pc:docMk/>
            <pc:sldMk cId="2664992240" sldId="361"/>
            <ac:spMk id="177" creationId="{D8941CA1-23DA-4471-B83E-7C3BF72C4E42}"/>
          </ac:spMkLst>
        </pc:spChg>
        <pc:grpChg chg="add mod">
          <ac:chgData name="Valeria Marini" userId="44133c26-1cdd-4f0c-a30e-d643c8a83d44" providerId="ADAL" clId="{09EE9C38-ED03-4A41-BAE4-8853897AFB68}" dt="2023-06-02T22:15:37.599" v="967" actId="1076"/>
          <ac:grpSpMkLst>
            <pc:docMk/>
            <pc:sldMk cId="2664992240" sldId="361"/>
            <ac:grpSpMk id="5" creationId="{A877C81E-0020-FD21-B9CA-E07DB5197F24}"/>
          </ac:grpSpMkLst>
        </pc:grpChg>
        <pc:grpChg chg="mod">
          <ac:chgData name="Valeria Marini" userId="44133c26-1cdd-4f0c-a30e-d643c8a83d44" providerId="ADAL" clId="{09EE9C38-ED03-4A41-BAE4-8853897AFB68}" dt="2023-06-02T21:53:55.220" v="734"/>
          <ac:grpSpMkLst>
            <pc:docMk/>
            <pc:sldMk cId="2664992240" sldId="361"/>
            <ac:grpSpMk id="7" creationId="{397845E1-DF2A-3B0B-402C-5C2681391C62}"/>
          </ac:grpSpMkLst>
        </pc:grpChg>
        <pc:grpChg chg="del">
          <ac:chgData name="Valeria Marini" userId="44133c26-1cdd-4f0c-a30e-d643c8a83d44" providerId="ADAL" clId="{09EE9C38-ED03-4A41-BAE4-8853897AFB68}" dt="2023-06-02T21:52:44.034" v="697" actId="478"/>
          <ac:grpSpMkLst>
            <pc:docMk/>
            <pc:sldMk cId="2664992240" sldId="361"/>
            <ac:grpSpMk id="11" creationId="{510DDB43-5B40-4EB2-6F97-800A34826150}"/>
          </ac:grpSpMkLst>
        </pc:grpChg>
        <pc:grpChg chg="del">
          <ac:chgData name="Valeria Marini" userId="44133c26-1cdd-4f0c-a30e-d643c8a83d44" providerId="ADAL" clId="{09EE9C38-ED03-4A41-BAE4-8853897AFB68}" dt="2023-06-02T21:52:44.034" v="697" actId="478"/>
          <ac:grpSpMkLst>
            <pc:docMk/>
            <pc:sldMk cId="2664992240" sldId="361"/>
            <ac:grpSpMk id="14" creationId="{CCADB013-3270-8C16-81B5-74E273594EF5}"/>
          </ac:grpSpMkLst>
        </pc:grpChg>
        <pc:grpChg chg="del">
          <ac:chgData name="Valeria Marini" userId="44133c26-1cdd-4f0c-a30e-d643c8a83d44" providerId="ADAL" clId="{09EE9C38-ED03-4A41-BAE4-8853897AFB68}" dt="2023-06-02T21:52:44.034" v="697" actId="478"/>
          <ac:grpSpMkLst>
            <pc:docMk/>
            <pc:sldMk cId="2664992240" sldId="361"/>
            <ac:grpSpMk id="17" creationId="{5DCF2512-1216-C06F-C9EC-C6F4F0CC853B}"/>
          </ac:grpSpMkLst>
        </pc:grpChg>
        <pc:grpChg chg="del">
          <ac:chgData name="Valeria Marini" userId="44133c26-1cdd-4f0c-a30e-d643c8a83d44" providerId="ADAL" clId="{09EE9C38-ED03-4A41-BAE4-8853897AFB68}" dt="2023-06-02T21:52:44.034" v="697" actId="478"/>
          <ac:grpSpMkLst>
            <pc:docMk/>
            <pc:sldMk cId="2664992240" sldId="361"/>
            <ac:grpSpMk id="40" creationId="{B6E2F3DA-C4D7-F59C-8156-06DE26FB6445}"/>
          </ac:grpSpMkLst>
        </pc:grpChg>
        <pc:grpChg chg="del">
          <ac:chgData name="Valeria Marini" userId="44133c26-1cdd-4f0c-a30e-d643c8a83d44" providerId="ADAL" clId="{09EE9C38-ED03-4A41-BAE4-8853897AFB68}" dt="2023-06-02T21:52:44.034" v="697" actId="478"/>
          <ac:grpSpMkLst>
            <pc:docMk/>
            <pc:sldMk cId="2664992240" sldId="361"/>
            <ac:grpSpMk id="48" creationId="{7BD851F9-FAA3-B554-B810-6F3EA2941F96}"/>
          </ac:grpSpMkLst>
        </pc:grpChg>
        <pc:grpChg chg="add mod">
          <ac:chgData name="Valeria Marini" userId="44133c26-1cdd-4f0c-a30e-d643c8a83d44" providerId="ADAL" clId="{09EE9C38-ED03-4A41-BAE4-8853897AFB68}" dt="2023-06-02T22:14:30.956" v="959" actId="1076"/>
          <ac:grpSpMkLst>
            <pc:docMk/>
            <pc:sldMk cId="2664992240" sldId="361"/>
            <ac:grpSpMk id="58" creationId="{D30D2209-1537-3013-8602-13E6B0514494}"/>
          </ac:grpSpMkLst>
        </pc:grpChg>
        <pc:grpChg chg="mod">
          <ac:chgData name="Valeria Marini" userId="44133c26-1cdd-4f0c-a30e-d643c8a83d44" providerId="ADAL" clId="{09EE9C38-ED03-4A41-BAE4-8853897AFB68}" dt="2023-06-02T21:56:00.162" v="756"/>
          <ac:grpSpMkLst>
            <pc:docMk/>
            <pc:sldMk cId="2664992240" sldId="361"/>
            <ac:grpSpMk id="60" creationId="{69437314-1731-BAD3-D89D-68D7BC679EA0}"/>
          </ac:grpSpMkLst>
        </pc:grpChg>
        <pc:grpChg chg="add mod">
          <ac:chgData name="Valeria Marini" userId="44133c26-1cdd-4f0c-a30e-d643c8a83d44" providerId="ADAL" clId="{09EE9C38-ED03-4A41-BAE4-8853897AFB68}" dt="2023-06-02T22:12:12.075" v="941" actId="1076"/>
          <ac:grpSpMkLst>
            <pc:docMk/>
            <pc:sldMk cId="2664992240" sldId="361"/>
            <ac:grpSpMk id="104" creationId="{ADE21B72-3F0B-D528-D88C-9C22EF83B732}"/>
          </ac:grpSpMkLst>
        </pc:grpChg>
        <pc:grpChg chg="mod">
          <ac:chgData name="Valeria Marini" userId="44133c26-1cdd-4f0c-a30e-d643c8a83d44" providerId="ADAL" clId="{09EE9C38-ED03-4A41-BAE4-8853897AFB68}" dt="2023-06-02T22:02:36.529" v="840"/>
          <ac:grpSpMkLst>
            <pc:docMk/>
            <pc:sldMk cId="2664992240" sldId="361"/>
            <ac:grpSpMk id="106" creationId="{417CE233-B573-93CD-C1B9-BD80FBB01995}"/>
          </ac:grpSpMkLst>
        </pc:grpChg>
        <pc:grpChg chg="add mod">
          <ac:chgData name="Valeria Marini" userId="44133c26-1cdd-4f0c-a30e-d643c8a83d44" providerId="ADAL" clId="{09EE9C38-ED03-4A41-BAE4-8853897AFB68}" dt="2023-06-02T22:10:10.953" v="915" actId="164"/>
          <ac:grpSpMkLst>
            <pc:docMk/>
            <pc:sldMk cId="2664992240" sldId="361"/>
            <ac:grpSpMk id="146" creationId="{410AEDD5-86D0-1C94-37D9-BB7E548C8B25}"/>
          </ac:grpSpMkLst>
        </pc:grpChg>
        <pc:grpChg chg="add mod">
          <ac:chgData name="Valeria Marini" userId="44133c26-1cdd-4f0c-a30e-d643c8a83d44" providerId="ADAL" clId="{09EE9C38-ED03-4A41-BAE4-8853897AFB68}" dt="2023-06-02T22:14:18.038" v="957" actId="1076"/>
          <ac:grpSpMkLst>
            <pc:docMk/>
            <pc:sldMk cId="2664992240" sldId="361"/>
            <ac:grpSpMk id="165" creationId="{5F017030-52DE-A741-F730-C161851ADFB1}"/>
          </ac:grpSpMkLst>
        </pc:grpChg>
        <pc:picChg chg="del">
          <ac:chgData name="Valeria Marini" userId="44133c26-1cdd-4f0c-a30e-d643c8a83d44" providerId="ADAL" clId="{09EE9C38-ED03-4A41-BAE4-8853897AFB68}" dt="2023-06-02T21:52:44.034" v="697" actId="478"/>
          <ac:picMkLst>
            <pc:docMk/>
            <pc:sldMk cId="2664992240" sldId="361"/>
            <ac:picMk id="3" creationId="{15D3A522-2B65-39FA-9E8F-10B526BF6B85}"/>
          </ac:picMkLst>
        </pc:picChg>
        <pc:cxnChg chg="del mod">
          <ac:chgData name="Valeria Marini" userId="44133c26-1cdd-4f0c-a30e-d643c8a83d44" providerId="ADAL" clId="{09EE9C38-ED03-4A41-BAE4-8853897AFB68}" dt="2023-06-02T21:52:44.034" v="697" actId="478"/>
          <ac:cxnSpMkLst>
            <pc:docMk/>
            <pc:sldMk cId="2664992240" sldId="361"/>
            <ac:cxnSpMk id="27" creationId="{BFA54594-97FE-7D5F-DBFF-165E5D51E1AD}"/>
          </ac:cxnSpMkLst>
        </pc:cxnChg>
        <pc:cxnChg chg="del mod">
          <ac:chgData name="Valeria Marini" userId="44133c26-1cdd-4f0c-a30e-d643c8a83d44" providerId="ADAL" clId="{09EE9C38-ED03-4A41-BAE4-8853897AFB68}" dt="2023-06-02T21:52:44.034" v="697" actId="478"/>
          <ac:cxnSpMkLst>
            <pc:docMk/>
            <pc:sldMk cId="2664992240" sldId="361"/>
            <ac:cxnSpMk id="29" creationId="{8E8305B2-00A3-4290-6804-80F952A1B85C}"/>
          </ac:cxnSpMkLst>
        </pc:cxnChg>
        <pc:cxnChg chg="del mod">
          <ac:chgData name="Valeria Marini" userId="44133c26-1cdd-4f0c-a30e-d643c8a83d44" providerId="ADAL" clId="{09EE9C38-ED03-4A41-BAE4-8853897AFB68}" dt="2023-06-02T21:52:44.034" v="697" actId="478"/>
          <ac:cxnSpMkLst>
            <pc:docMk/>
            <pc:sldMk cId="2664992240" sldId="361"/>
            <ac:cxnSpMk id="36" creationId="{56780816-F088-B41B-F43E-9166A0722865}"/>
          </ac:cxnSpMkLst>
        </pc:cxnChg>
        <pc:cxnChg chg="del mod">
          <ac:chgData name="Valeria Marini" userId="44133c26-1cdd-4f0c-a30e-d643c8a83d44" providerId="ADAL" clId="{09EE9C38-ED03-4A41-BAE4-8853897AFB68}" dt="2023-06-02T21:52:44.034" v="697" actId="478"/>
          <ac:cxnSpMkLst>
            <pc:docMk/>
            <pc:sldMk cId="2664992240" sldId="361"/>
            <ac:cxnSpMk id="47" creationId="{F2A83815-90CF-03A1-3615-4D39AFA6B9A1}"/>
          </ac:cxnSpMkLst>
        </pc:cxnChg>
        <pc:cxnChg chg="add del mod">
          <ac:chgData name="Valeria Marini" userId="44133c26-1cdd-4f0c-a30e-d643c8a83d44" providerId="ADAL" clId="{09EE9C38-ED03-4A41-BAE4-8853897AFB68}" dt="2023-06-02T22:14:33.391" v="960" actId="478"/>
          <ac:cxnSpMkLst>
            <pc:docMk/>
            <pc:sldMk cId="2664992240" sldId="361"/>
            <ac:cxnSpMk id="167" creationId="{2D370870-1036-EBBC-76ED-51D92F0B3C84}"/>
          </ac:cxnSpMkLst>
        </pc:cxnChg>
        <pc:cxnChg chg="add mod">
          <ac:chgData name="Valeria Marini" userId="44133c26-1cdd-4f0c-a30e-d643c8a83d44" providerId="ADAL" clId="{09EE9C38-ED03-4A41-BAE4-8853897AFB68}" dt="2023-06-02T22:14:30.956" v="959" actId="1076"/>
          <ac:cxnSpMkLst>
            <pc:docMk/>
            <pc:sldMk cId="2664992240" sldId="361"/>
            <ac:cxnSpMk id="169" creationId="{BB9DA2E3-7718-E4C7-1D94-5C997D659563}"/>
          </ac:cxnSpMkLst>
        </pc:cxnChg>
        <pc:cxnChg chg="add del mod">
          <ac:chgData name="Valeria Marini" userId="44133c26-1cdd-4f0c-a30e-d643c8a83d44" providerId="ADAL" clId="{09EE9C38-ED03-4A41-BAE4-8853897AFB68}" dt="2023-06-02T22:13:58.324" v="955" actId="478"/>
          <ac:cxnSpMkLst>
            <pc:docMk/>
            <pc:sldMk cId="2664992240" sldId="361"/>
            <ac:cxnSpMk id="171" creationId="{9D9D7A66-FB48-923F-3CB2-DFBF3C65F917}"/>
          </ac:cxnSpMkLst>
        </pc:cxnChg>
        <pc:cxnChg chg="add mod">
          <ac:chgData name="Valeria Marini" userId="44133c26-1cdd-4f0c-a30e-d643c8a83d44" providerId="ADAL" clId="{09EE9C38-ED03-4A41-BAE4-8853897AFB68}" dt="2023-06-02T22:14:24.516" v="958" actId="17032"/>
          <ac:cxnSpMkLst>
            <pc:docMk/>
            <pc:sldMk cId="2664992240" sldId="361"/>
            <ac:cxnSpMk id="173" creationId="{0FA0E7F6-EA31-C066-E31E-710BDA4B5223}"/>
          </ac:cxnSpMkLst>
        </pc:cxnChg>
        <pc:cxnChg chg="add mod">
          <ac:chgData name="Valeria Marini" userId="44133c26-1cdd-4f0c-a30e-d643c8a83d44" providerId="ADAL" clId="{09EE9C38-ED03-4A41-BAE4-8853897AFB68}" dt="2023-06-02T22:15:37.599" v="967" actId="1076"/>
          <ac:cxnSpMkLst>
            <pc:docMk/>
            <pc:sldMk cId="2664992240" sldId="361"/>
            <ac:cxnSpMk id="175" creationId="{BE8F84A4-A652-A06B-5274-DAAF70EEAB30}"/>
          </ac:cxnSpMkLst>
        </pc:cxnChg>
      </pc:sldChg>
      <pc:sldChg chg="add del">
        <pc:chgData name="Valeria Marini" userId="44133c26-1cdd-4f0c-a30e-d643c8a83d44" providerId="ADAL" clId="{09EE9C38-ED03-4A41-BAE4-8853897AFB68}" dt="2023-06-02T21:52:08.251" v="694" actId="47"/>
        <pc:sldMkLst>
          <pc:docMk/>
          <pc:sldMk cId="3489378044" sldId="361"/>
        </pc:sldMkLst>
      </pc:sldChg>
      <pc:sldChg chg="addSp delSp modSp add mod modAnim">
        <pc:chgData name="Valeria Marini" userId="44133c26-1cdd-4f0c-a30e-d643c8a83d44" providerId="ADAL" clId="{09EE9C38-ED03-4A41-BAE4-8853897AFB68}" dt="2023-06-02T22:36:41.726" v="1195"/>
        <pc:sldMkLst>
          <pc:docMk/>
          <pc:sldMk cId="1548777911" sldId="362"/>
        </pc:sldMkLst>
        <pc:spChg chg="mod">
          <ac:chgData name="Valeria Marini" userId="44133c26-1cdd-4f0c-a30e-d643c8a83d44" providerId="ADAL" clId="{09EE9C38-ED03-4A41-BAE4-8853897AFB68}" dt="2023-06-02T22:18:41.211" v="1029" actId="20577"/>
          <ac:spMkLst>
            <pc:docMk/>
            <pc:sldMk cId="1548777911" sldId="362"/>
            <ac:spMk id="2" creationId="{0D7BB65C-70E9-6047-64C3-8D47DBCAE64B}"/>
          </ac:spMkLst>
        </pc:spChg>
        <pc:spChg chg="add del mod">
          <ac:chgData name="Valeria Marini" userId="44133c26-1cdd-4f0c-a30e-d643c8a83d44" providerId="ADAL" clId="{09EE9C38-ED03-4A41-BAE4-8853897AFB68}" dt="2023-06-02T22:20:37.990" v="1044" actId="478"/>
          <ac:spMkLst>
            <pc:docMk/>
            <pc:sldMk cId="1548777911" sldId="362"/>
            <ac:spMk id="3" creationId="{9BC96BFB-DED2-8B9F-67CA-B8DD0EF485B5}"/>
          </ac:spMkLst>
        </pc:spChg>
        <pc:spChg chg="add mod">
          <ac:chgData name="Valeria Marini" userId="44133c26-1cdd-4f0c-a30e-d643c8a83d44" providerId="ADAL" clId="{09EE9C38-ED03-4A41-BAE4-8853897AFB68}" dt="2023-06-02T22:35:15.423" v="1184" actId="1076"/>
          <ac:spMkLst>
            <pc:docMk/>
            <pc:sldMk cId="1548777911" sldId="362"/>
            <ac:spMk id="4" creationId="{2FAE411C-3756-E911-23D8-5631E08E5955}"/>
          </ac:spMkLst>
        </pc:spChg>
        <pc:spChg chg="add mod">
          <ac:chgData name="Valeria Marini" userId="44133c26-1cdd-4f0c-a30e-d643c8a83d44" providerId="ADAL" clId="{09EE9C38-ED03-4A41-BAE4-8853897AFB68}" dt="2023-06-02T22:34:26.994" v="1175" actId="1076"/>
          <ac:spMkLst>
            <pc:docMk/>
            <pc:sldMk cId="1548777911" sldId="362"/>
            <ac:spMk id="7" creationId="{B07A2289-BD55-D999-AD08-7C84525E2887}"/>
          </ac:spMkLst>
        </pc:spChg>
        <pc:spChg chg="add del mod ord">
          <ac:chgData name="Valeria Marini" userId="44133c26-1cdd-4f0c-a30e-d643c8a83d44" providerId="ADAL" clId="{09EE9C38-ED03-4A41-BAE4-8853897AFB68}" dt="2023-06-02T22:23:14.049" v="1067" actId="478"/>
          <ac:spMkLst>
            <pc:docMk/>
            <pc:sldMk cId="1548777911" sldId="362"/>
            <ac:spMk id="8" creationId="{BED08E84-6BF9-D103-553B-56C730E1C75C}"/>
          </ac:spMkLst>
        </pc:spChg>
        <pc:spChg chg="add mod">
          <ac:chgData name="Valeria Marini" userId="44133c26-1cdd-4f0c-a30e-d643c8a83d44" providerId="ADAL" clId="{09EE9C38-ED03-4A41-BAE4-8853897AFB68}" dt="2023-06-02T22:34:58.626" v="1180" actId="6549"/>
          <ac:spMkLst>
            <pc:docMk/>
            <pc:sldMk cId="1548777911" sldId="362"/>
            <ac:spMk id="10" creationId="{F291304C-8AD0-6459-4B08-B4E95EFCAE08}"/>
          </ac:spMkLst>
        </pc:spChg>
        <pc:spChg chg="add mod">
          <ac:chgData name="Valeria Marini" userId="44133c26-1cdd-4f0c-a30e-d643c8a83d44" providerId="ADAL" clId="{09EE9C38-ED03-4A41-BAE4-8853897AFB68}" dt="2023-06-02T22:34:33.735" v="1177" actId="1076"/>
          <ac:spMkLst>
            <pc:docMk/>
            <pc:sldMk cId="1548777911" sldId="362"/>
            <ac:spMk id="11" creationId="{0C8541E1-DDAC-5CA7-D744-6F7E61FB3794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13" creationId="{A8D68746-06B7-B729-D6ED-C2F0B01C941F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14" creationId="{73B27217-1C67-99BE-D243-4AF044E0F996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15" creationId="{7CBAE778-4354-B2CE-622C-FA37E151CEDD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16" creationId="{404D555D-CDCA-C546-8C82-283BC9F7327B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17" creationId="{CE1A55B7-AE2E-933E-1201-2E1C24BDDC2B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18" creationId="{3F99E5D4-C89E-F8AF-7329-1FD9B9268C83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19" creationId="{A21AEC4F-E75E-F4D5-889B-ED4A0D0EDBD1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20" creationId="{F394D5C0-38B7-0B13-5C25-789A3D3D3603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21" creationId="{E3D89B0A-804A-3A09-7DB8-FEB988599E58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22" creationId="{A68A98CC-4EB9-5A23-735A-4CDA82AFC6AE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23" creationId="{739EAF02-2B3D-6C13-4177-DC440493AE81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24" creationId="{1DF1772C-135D-9DDD-52AC-CD448A51DB13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25" creationId="{1D987201-DFA2-917C-B40C-F4FADC90425B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26" creationId="{2A60C38C-8F4C-568E-4D70-31CE0B8E5F31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27" creationId="{A30EC279-25B2-EF9D-9AFB-B2960BE0F354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28" creationId="{C1DD1540-2646-32DD-5B8B-7713F9AF144E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29" creationId="{A4A536FE-D146-9C27-EC11-2D140300D88B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30" creationId="{30FBC098-562B-2195-66C0-7BF6294F6F6C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31" creationId="{EF8BB2D1-DF19-D85D-9E65-F4CF8EB3033C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32" creationId="{9E374BCE-1EE0-C78F-6FCB-95CA4FBDC12B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33" creationId="{D78104D4-2413-4359-5DF8-01132A82A43C}"/>
          </ac:spMkLst>
        </pc:spChg>
        <pc:spChg chg="mod">
          <ac:chgData name="Valeria Marini" userId="44133c26-1cdd-4f0c-a30e-d643c8a83d44" providerId="ADAL" clId="{09EE9C38-ED03-4A41-BAE4-8853897AFB68}" dt="2023-06-02T22:33:06.015" v="1162" actId="1076"/>
          <ac:spMkLst>
            <pc:docMk/>
            <pc:sldMk cId="1548777911" sldId="362"/>
            <ac:spMk id="34" creationId="{B22884DC-9380-AA35-9F94-31B68BD5D87F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35" creationId="{823C3709-326F-F968-69AE-DE7D8F251F55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36" creationId="{90EFAC93-C2FA-1227-BFE0-ABA6F1AC9C2A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37" creationId="{026729B9-7671-AF2D-2078-FFEF4D09EDDD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38" creationId="{28CCFB33-C9C9-9F74-7429-26D50E42757D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39" creationId="{CF58A8B0-D083-F0B3-2B77-F79980140C2E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40" creationId="{3E6072D0-3028-EE57-D7C7-6CD2F9761251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41" creationId="{6DD188BB-3413-BE02-92E3-987B618A9C5A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42" creationId="{0C52CE34-9109-606A-B54B-521BA3C12D61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43" creationId="{9D229C75-C50D-C0AA-8000-80DF16397804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44" creationId="{44A0F4FD-4E4A-9A2C-78B6-143106399A1B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45" creationId="{D0BEE2D6-8801-160B-EC3F-A342B1F98667}"/>
          </ac:spMkLst>
        </pc:spChg>
        <pc:spChg chg="mod">
          <ac:chgData name="Valeria Marini" userId="44133c26-1cdd-4f0c-a30e-d643c8a83d44" providerId="ADAL" clId="{09EE9C38-ED03-4A41-BAE4-8853897AFB68}" dt="2023-06-02T22:26:25.812" v="1102"/>
          <ac:spMkLst>
            <pc:docMk/>
            <pc:sldMk cId="1548777911" sldId="362"/>
            <ac:spMk id="46" creationId="{A66EFE06-837B-98EC-819F-5F673E261B20}"/>
          </ac:spMkLst>
        </pc:spChg>
        <pc:spChg chg="mod">
          <ac:chgData name="Valeria Marini" userId="44133c26-1cdd-4f0c-a30e-d643c8a83d44" providerId="ADAL" clId="{09EE9C38-ED03-4A41-BAE4-8853897AFB68}" dt="2023-06-02T22:30:14.136" v="1126" actId="208"/>
          <ac:spMkLst>
            <pc:docMk/>
            <pc:sldMk cId="1548777911" sldId="362"/>
            <ac:spMk id="48" creationId="{4A628A51-4371-78AD-B272-F272E4EBD8EF}"/>
          </ac:spMkLst>
        </pc:spChg>
        <pc:spChg chg="mod">
          <ac:chgData name="Valeria Marini" userId="44133c26-1cdd-4f0c-a30e-d643c8a83d44" providerId="ADAL" clId="{09EE9C38-ED03-4A41-BAE4-8853897AFB68}" dt="2023-06-02T22:30:14.136" v="1126" actId="208"/>
          <ac:spMkLst>
            <pc:docMk/>
            <pc:sldMk cId="1548777911" sldId="362"/>
            <ac:spMk id="49" creationId="{E23109B8-FB44-F805-9771-96BB5BE1E326}"/>
          </ac:spMkLst>
        </pc:spChg>
        <pc:spChg chg="mod">
          <ac:chgData name="Valeria Marini" userId="44133c26-1cdd-4f0c-a30e-d643c8a83d44" providerId="ADAL" clId="{09EE9C38-ED03-4A41-BAE4-8853897AFB68}" dt="2023-06-02T22:34:17.049" v="1174" actId="1076"/>
          <ac:spMkLst>
            <pc:docMk/>
            <pc:sldMk cId="1548777911" sldId="362"/>
            <ac:spMk id="50" creationId="{46E44A53-D60D-7AB6-0B31-2C73815AD6A4}"/>
          </ac:spMkLst>
        </pc:spChg>
        <pc:spChg chg="add del">
          <ac:chgData name="Valeria Marini" userId="44133c26-1cdd-4f0c-a30e-d643c8a83d44" providerId="ADAL" clId="{09EE9C38-ED03-4A41-BAE4-8853897AFB68}" dt="2023-06-02T22:27:13.786" v="1107" actId="11529"/>
          <ac:spMkLst>
            <pc:docMk/>
            <pc:sldMk cId="1548777911" sldId="362"/>
            <ac:spMk id="51" creationId="{D7FBB302-E3F4-3562-45EA-3DD034932AF2}"/>
          </ac:spMkLst>
        </pc:spChg>
        <pc:spChg chg="add mod ord">
          <ac:chgData name="Valeria Marini" userId="44133c26-1cdd-4f0c-a30e-d643c8a83d44" providerId="ADAL" clId="{09EE9C38-ED03-4A41-BAE4-8853897AFB68}" dt="2023-06-02T22:33:31.849" v="1169" actId="1076"/>
          <ac:spMkLst>
            <pc:docMk/>
            <pc:sldMk cId="1548777911" sldId="362"/>
            <ac:spMk id="52" creationId="{DA8B821F-5F97-7A00-371B-19BEC292752D}"/>
          </ac:spMkLst>
        </pc:spChg>
        <pc:spChg chg="add mod ord">
          <ac:chgData name="Valeria Marini" userId="44133c26-1cdd-4f0c-a30e-d643c8a83d44" providerId="ADAL" clId="{09EE9C38-ED03-4A41-BAE4-8853897AFB68}" dt="2023-06-02T22:32:10.432" v="1146" actId="1076"/>
          <ac:spMkLst>
            <pc:docMk/>
            <pc:sldMk cId="1548777911" sldId="362"/>
            <ac:spMk id="53" creationId="{852F2EBF-9BA3-A74B-2D2B-C99AB7DEA960}"/>
          </ac:spMkLst>
        </pc:spChg>
        <pc:grpChg chg="add mod">
          <ac:chgData name="Valeria Marini" userId="44133c26-1cdd-4f0c-a30e-d643c8a83d44" providerId="ADAL" clId="{09EE9C38-ED03-4A41-BAE4-8853897AFB68}" dt="2023-06-02T22:33:39.168" v="1170" actId="1076"/>
          <ac:grpSpMkLst>
            <pc:docMk/>
            <pc:sldMk cId="1548777911" sldId="362"/>
            <ac:grpSpMk id="12" creationId="{363251A1-34BD-ABFF-FE21-470BAE4F5E19}"/>
          </ac:grpSpMkLst>
        </pc:grpChg>
        <pc:grpChg chg="add mod">
          <ac:chgData name="Valeria Marini" userId="44133c26-1cdd-4f0c-a30e-d643c8a83d44" providerId="ADAL" clId="{09EE9C38-ED03-4A41-BAE4-8853897AFB68}" dt="2023-06-02T22:30:07.810" v="1125" actId="207"/>
          <ac:grpSpMkLst>
            <pc:docMk/>
            <pc:sldMk cId="1548777911" sldId="362"/>
            <ac:grpSpMk id="47" creationId="{823A0CC5-E974-68DD-5BBF-79B7BC401670}"/>
          </ac:grpSpMkLst>
        </pc:grpChg>
        <pc:graphicFrameChg chg="add del mod modGraphic">
          <ac:chgData name="Valeria Marini" userId="44133c26-1cdd-4f0c-a30e-d643c8a83d44" providerId="ADAL" clId="{09EE9C38-ED03-4A41-BAE4-8853897AFB68}" dt="2023-06-02T22:24:06.219" v="1071" actId="478"/>
          <ac:graphicFrameMkLst>
            <pc:docMk/>
            <pc:sldMk cId="1548777911" sldId="362"/>
            <ac:graphicFrameMk id="9" creationId="{1A8C6553-EB95-8292-0211-D57C61A779F1}"/>
          </ac:graphicFrameMkLst>
        </pc:graphicFrameChg>
        <pc:picChg chg="del">
          <ac:chgData name="Valeria Marini" userId="44133c26-1cdd-4f0c-a30e-d643c8a83d44" providerId="ADAL" clId="{09EE9C38-ED03-4A41-BAE4-8853897AFB68}" dt="2023-06-02T22:18:20.537" v="993" actId="478"/>
          <ac:picMkLst>
            <pc:docMk/>
            <pc:sldMk cId="1548777911" sldId="362"/>
            <ac:picMk id="5" creationId="{06A13C64-941D-1028-ACC5-3980B3DAE0C9}"/>
          </ac:picMkLst>
        </pc:picChg>
        <pc:picChg chg="del">
          <ac:chgData name="Valeria Marini" userId="44133c26-1cdd-4f0c-a30e-d643c8a83d44" providerId="ADAL" clId="{09EE9C38-ED03-4A41-BAE4-8853897AFB68}" dt="2023-06-02T22:18:21.258" v="994" actId="478"/>
          <ac:picMkLst>
            <pc:docMk/>
            <pc:sldMk cId="1548777911" sldId="362"/>
            <ac:picMk id="6" creationId="{7C7BD062-09E3-6C4F-CF63-1A83415C17EA}"/>
          </ac:picMkLst>
        </pc:picChg>
      </pc:sldChg>
      <pc:sldMasterChg chg="addSldLayout delSldLayout">
        <pc:chgData name="Valeria Marini" userId="44133c26-1cdd-4f0c-a30e-d643c8a83d44" providerId="ADAL" clId="{09EE9C38-ED03-4A41-BAE4-8853897AFB68}" dt="2023-06-02T22:35:21.299" v="1185" actId="47"/>
        <pc:sldMasterMkLst>
          <pc:docMk/>
          <pc:sldMasterMk cId="1119611595" sldId="2147483648"/>
        </pc:sldMasterMkLst>
        <pc:sldLayoutChg chg="del">
          <pc:chgData name="Valeria Marini" userId="44133c26-1cdd-4f0c-a30e-d643c8a83d44" providerId="ADAL" clId="{09EE9C38-ED03-4A41-BAE4-8853897AFB68}" dt="2023-06-02T21:51:21.785" v="691" actId="47"/>
          <pc:sldLayoutMkLst>
            <pc:docMk/>
            <pc:sldMasterMk cId="1119611595" sldId="2147483648"/>
            <pc:sldLayoutMk cId="566917380" sldId="2147483662"/>
          </pc:sldLayoutMkLst>
        </pc:sldLayoutChg>
        <pc:sldLayoutChg chg="add del">
          <pc:chgData name="Valeria Marini" userId="44133c26-1cdd-4f0c-a30e-d643c8a83d44" providerId="ADAL" clId="{09EE9C38-ED03-4A41-BAE4-8853897AFB68}" dt="2023-06-02T21:29:09.236" v="417" actId="47"/>
          <pc:sldLayoutMkLst>
            <pc:docMk/>
            <pc:sldMasterMk cId="1119611595" sldId="2147483648"/>
            <pc:sldLayoutMk cId="1720649021" sldId="2147483662"/>
          </pc:sldLayoutMkLst>
        </pc:sldLayoutChg>
        <pc:sldLayoutChg chg="del">
          <pc:chgData name="Valeria Marini" userId="44133c26-1cdd-4f0c-a30e-d643c8a83d44" providerId="ADAL" clId="{09EE9C38-ED03-4A41-BAE4-8853897AFB68}" dt="2023-06-02T21:31:54.629" v="475" actId="47"/>
          <pc:sldLayoutMkLst>
            <pc:docMk/>
            <pc:sldMasterMk cId="1119611595" sldId="2147483648"/>
            <pc:sldLayoutMk cId="2850906035" sldId="2147483662"/>
          </pc:sldLayoutMkLst>
        </pc:sldLayoutChg>
        <pc:sldLayoutChg chg="del">
          <pc:chgData name="Valeria Marini" userId="44133c26-1cdd-4f0c-a30e-d643c8a83d44" providerId="ADAL" clId="{09EE9C38-ED03-4A41-BAE4-8853897AFB68}" dt="2023-06-02T22:35:21.299" v="1185" actId="47"/>
          <pc:sldLayoutMkLst>
            <pc:docMk/>
            <pc:sldMasterMk cId="1119611595" sldId="2147483648"/>
            <pc:sldLayoutMk cId="2991704778" sldId="2147483662"/>
          </pc:sldLayoutMkLst>
        </pc:sldLayoutChg>
        <pc:sldLayoutChg chg="del">
          <pc:chgData name="Valeria Marini" userId="44133c26-1cdd-4f0c-a30e-d643c8a83d44" providerId="ADAL" clId="{09EE9C38-ED03-4A41-BAE4-8853897AFB68}" dt="2023-06-02T22:17:39.163" v="989" actId="47"/>
          <pc:sldLayoutMkLst>
            <pc:docMk/>
            <pc:sldMasterMk cId="1119611595" sldId="2147483648"/>
            <pc:sldLayoutMk cId="3986100136" sldId="2147483662"/>
          </pc:sldLayoutMkLst>
        </pc:sldLayoutChg>
      </pc:sldMasterChg>
    </pc:docChg>
  </pc:docChgLst>
  <pc:docChgLst>
    <pc:chgData name="Giulia Giorgiani" userId="45adf1f9-ec00-4920-856a-55e802c2963a" providerId="ADAL" clId="{A2B2EB96-5FC0-4F64-8F9F-7728983CCC18}"/>
    <pc:docChg chg="undo redo custSel addSld delSld modSld sldOrd modMainMaster">
      <pc:chgData name="Giulia Giorgiani" userId="45adf1f9-ec00-4920-856a-55e802c2963a" providerId="ADAL" clId="{A2B2EB96-5FC0-4F64-8F9F-7728983CCC18}" dt="2023-06-05T13:14:58.062" v="3739" actId="20577"/>
      <pc:docMkLst>
        <pc:docMk/>
      </pc:docMkLst>
      <pc:sldChg chg="addSp delSp modSp mod modTransition setBg">
        <pc:chgData name="Giulia Giorgiani" userId="45adf1f9-ec00-4920-856a-55e802c2963a" providerId="ADAL" clId="{A2B2EB96-5FC0-4F64-8F9F-7728983CCC18}" dt="2023-06-05T13:04:30.744" v="3728"/>
        <pc:sldMkLst>
          <pc:docMk/>
          <pc:sldMk cId="830932155" sldId="262"/>
        </pc:sldMkLst>
        <pc:spChg chg="add del mod ord">
          <ac:chgData name="Giulia Giorgiani" userId="45adf1f9-ec00-4920-856a-55e802c2963a" providerId="ADAL" clId="{A2B2EB96-5FC0-4F64-8F9F-7728983CCC18}" dt="2023-06-05T06:37:20.025" v="2501" actId="478"/>
          <ac:spMkLst>
            <pc:docMk/>
            <pc:sldMk cId="830932155" sldId="262"/>
            <ac:spMk id="4" creationId="{E2350A8D-0201-FF6C-FE6D-533905E6C257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5" creationId="{669725C3-E4C4-C0EE-99BF-D7EDA98DF29C}"/>
          </ac:spMkLst>
        </pc:spChg>
        <pc:spChg chg="mod">
          <ac:chgData name="Giulia Giorgiani" userId="45adf1f9-ec00-4920-856a-55e802c2963a" providerId="ADAL" clId="{A2B2EB96-5FC0-4F64-8F9F-7728983CCC18}" dt="2023-06-05T06:37:56.753" v="2518" actId="1076"/>
          <ac:spMkLst>
            <pc:docMk/>
            <pc:sldMk cId="830932155" sldId="262"/>
            <ac:spMk id="6" creationId="{EAC7DCF0-19D4-983C-3324-9E4B58DFE365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7" creationId="{6939AD80-D10F-001A-56D3-F48B2BDD0CE6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8" creationId="{035D21DB-9551-880A-E241-97DFE05DD267}"/>
          </ac:spMkLst>
        </pc:spChg>
        <pc:spChg chg="mod">
          <ac:chgData name="Giulia Giorgiani" userId="45adf1f9-ec00-4920-856a-55e802c2963a" providerId="ADAL" clId="{A2B2EB96-5FC0-4F64-8F9F-7728983CCC18}" dt="2023-06-05T06:38:22.370" v="2520" actId="1076"/>
          <ac:spMkLst>
            <pc:docMk/>
            <pc:sldMk cId="830932155" sldId="262"/>
            <ac:spMk id="9" creationId="{4735C954-EE83-52BF-BD12-86103AADF06D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10" creationId="{E1F3BF70-AB4E-CEC8-F389-411F017772AE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11" creationId="{120A1DC9-F692-EE8B-5994-72DC7C258B77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12" creationId="{D4B58E40-E13F-6CCC-1E2B-DBF51254EEC2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13" creationId="{5C0AF517-DD13-D1B6-927D-93CB552E2BB8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14" creationId="{F1BC4652-5895-D909-812B-B432178B1D75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15" creationId="{1E946086-C590-AA4B-F03B-FC05DCF21889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16" creationId="{4A64197B-59F2-E45C-A1F5-6927510E96A2}"/>
          </ac:spMkLst>
        </pc:spChg>
        <pc:spChg chg="del mod">
          <ac:chgData name="Giulia Giorgiani" userId="45adf1f9-ec00-4920-856a-55e802c2963a" providerId="ADAL" clId="{A2B2EB96-5FC0-4F64-8F9F-7728983CCC18}" dt="2023-06-05T06:36:06.910" v="2444" actId="478"/>
          <ac:spMkLst>
            <pc:docMk/>
            <pc:sldMk cId="830932155" sldId="262"/>
            <ac:spMk id="17" creationId="{992B6939-4DD4-F720-F5D6-6D70B38AE560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18" creationId="{018491CE-CE5E-9579-AE3D-D5CCD75A5AC7}"/>
          </ac:spMkLst>
        </pc:spChg>
        <pc:spChg chg="mod">
          <ac:chgData name="Giulia Giorgiani" userId="45adf1f9-ec00-4920-856a-55e802c2963a" providerId="ADAL" clId="{A2B2EB96-5FC0-4F64-8F9F-7728983CCC18}" dt="2023-06-05T06:38:13.979" v="2519" actId="1076"/>
          <ac:spMkLst>
            <pc:docMk/>
            <pc:sldMk cId="830932155" sldId="262"/>
            <ac:spMk id="19" creationId="{0D5BA587-DEFF-09F3-4052-FF1774893AF0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20" creationId="{D06E2613-7AA7-7470-27CA-549288148070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21" creationId="{C14AE8BF-02EF-3643-830F-A9E7F46CDA10}"/>
          </ac:spMkLst>
        </pc:spChg>
        <pc:spChg chg="mod">
          <ac:chgData name="Giulia Giorgiani" userId="45adf1f9-ec00-4920-856a-55e802c2963a" providerId="ADAL" clId="{A2B2EB96-5FC0-4F64-8F9F-7728983CCC18}" dt="2023-06-03T14:39:46.453" v="2067" actId="1076"/>
          <ac:spMkLst>
            <pc:docMk/>
            <pc:sldMk cId="830932155" sldId="262"/>
            <ac:spMk id="22" creationId="{1D80F32B-414C-638C-7FBB-4BDA97D81BDC}"/>
          </ac:spMkLst>
        </pc:spChg>
        <pc:spChg chg="add mod ord">
          <ac:chgData name="Giulia Giorgiani" userId="45adf1f9-ec00-4920-856a-55e802c2963a" providerId="ADAL" clId="{A2B2EB96-5FC0-4F64-8F9F-7728983CCC18}" dt="2023-06-05T06:37:46.796" v="2517" actId="171"/>
          <ac:spMkLst>
            <pc:docMk/>
            <pc:sldMk cId="830932155" sldId="262"/>
            <ac:spMk id="23" creationId="{26D0E30F-FA0F-49BA-C44C-C68A5E74988D}"/>
          </ac:spMkLst>
        </pc:spChg>
        <pc:spChg chg="add mod">
          <ac:chgData name="Giulia Giorgiani" userId="45adf1f9-ec00-4920-856a-55e802c2963a" providerId="ADAL" clId="{A2B2EB96-5FC0-4F64-8F9F-7728983CCC18}" dt="2023-06-05T08:26:56.599" v="2967"/>
          <ac:spMkLst>
            <pc:docMk/>
            <pc:sldMk cId="830932155" sldId="262"/>
            <ac:spMk id="25" creationId="{78C7B29D-3A28-68B4-F4F8-15767F3EC222}"/>
          </ac:spMkLst>
        </pc:spChg>
        <pc:picChg chg="add mod ord">
          <ac:chgData name="Giulia Giorgiani" userId="45adf1f9-ec00-4920-856a-55e802c2963a" providerId="ADAL" clId="{A2B2EB96-5FC0-4F64-8F9F-7728983CCC18}" dt="2023-06-05T06:35:59.100" v="2443" actId="171"/>
          <ac:picMkLst>
            <pc:docMk/>
            <pc:sldMk cId="830932155" sldId="262"/>
            <ac:picMk id="3" creationId="{7CC3AF7B-DD37-D9F9-D0FD-ECD3AC9806F2}"/>
          </ac:picMkLst>
        </pc:picChg>
        <pc:cxnChg chg="del">
          <ac:chgData name="Giulia Giorgiani" userId="45adf1f9-ec00-4920-856a-55e802c2963a" providerId="ADAL" clId="{A2B2EB96-5FC0-4F64-8F9F-7728983CCC18}" dt="2023-06-03T14:39:39.370" v="2065" actId="478"/>
          <ac:cxnSpMkLst>
            <pc:docMk/>
            <pc:sldMk cId="830932155" sldId="262"/>
            <ac:cxnSpMk id="24" creationId="{0F7A6827-D697-D898-9083-B286B6541F4D}"/>
          </ac:cxnSpMkLst>
        </pc:cxnChg>
        <pc:cxnChg chg="del mod">
          <ac:chgData name="Giulia Giorgiani" userId="45adf1f9-ec00-4920-856a-55e802c2963a" providerId="ADAL" clId="{A2B2EB96-5FC0-4F64-8F9F-7728983CCC18}" dt="2023-06-03T14:39:38.497" v="2064" actId="478"/>
          <ac:cxnSpMkLst>
            <pc:docMk/>
            <pc:sldMk cId="830932155" sldId="262"/>
            <ac:cxnSpMk id="26" creationId="{BBEA4D48-2990-5F6B-A073-A5D5F447C1A9}"/>
          </ac:cxnSpMkLst>
        </pc:cxnChg>
        <pc:cxnChg chg="del">
          <ac:chgData name="Giulia Giorgiani" userId="45adf1f9-ec00-4920-856a-55e802c2963a" providerId="ADAL" clId="{A2B2EB96-5FC0-4F64-8F9F-7728983CCC18}" dt="2023-06-03T14:39:36.970" v="2062" actId="478"/>
          <ac:cxnSpMkLst>
            <pc:docMk/>
            <pc:sldMk cId="830932155" sldId="262"/>
            <ac:cxnSpMk id="27" creationId="{AFC2AEFF-5A31-6A35-8BA8-1445494FCBB3}"/>
          </ac:cxnSpMkLst>
        </pc:cxnChg>
        <pc:cxnChg chg="del">
          <ac:chgData name="Giulia Giorgiani" userId="45adf1f9-ec00-4920-856a-55e802c2963a" providerId="ADAL" clId="{A2B2EB96-5FC0-4F64-8F9F-7728983CCC18}" dt="2023-06-03T14:39:39.950" v="2066" actId="478"/>
          <ac:cxnSpMkLst>
            <pc:docMk/>
            <pc:sldMk cId="830932155" sldId="262"/>
            <ac:cxnSpMk id="30" creationId="{FB969ED9-6548-4B17-8DD3-5744A1F2BB8C}"/>
          </ac:cxnSpMkLst>
        </pc:cxnChg>
      </pc:sldChg>
      <pc:sldChg chg="addSp delSp modSp add del mod modTransition modAnim">
        <pc:chgData name="Giulia Giorgiani" userId="45adf1f9-ec00-4920-856a-55e802c2963a" providerId="ADAL" clId="{A2B2EB96-5FC0-4F64-8F9F-7728983CCC18}" dt="2023-06-05T08:31:16.675" v="2985"/>
        <pc:sldMkLst>
          <pc:docMk/>
          <pc:sldMk cId="2948899861" sldId="263"/>
        </pc:sldMkLst>
        <pc:spChg chg="add del mod">
          <ac:chgData name="Giulia Giorgiani" userId="45adf1f9-ec00-4920-856a-55e802c2963a" providerId="ADAL" clId="{A2B2EB96-5FC0-4F64-8F9F-7728983CCC18}" dt="2023-06-05T08:31:16.675" v="2985"/>
          <ac:spMkLst>
            <pc:docMk/>
            <pc:sldMk cId="2948899861" sldId="263"/>
            <ac:spMk id="3" creationId="{42BE0951-A879-8D11-25BA-9762E6243E03}"/>
          </ac:spMkLst>
        </pc:spChg>
      </pc:sldChg>
      <pc:sldChg chg="addSp delSp modSp del mod">
        <pc:chgData name="Giulia Giorgiani" userId="45adf1f9-ec00-4920-856a-55e802c2963a" providerId="ADAL" clId="{A2B2EB96-5FC0-4F64-8F9F-7728983CCC18}" dt="2023-06-05T08:35:36.498" v="3051" actId="2696"/>
        <pc:sldMkLst>
          <pc:docMk/>
          <pc:sldMk cId="3916507039" sldId="265"/>
        </pc:sldMkLst>
        <pc:spChg chg="del mod">
          <ac:chgData name="Giulia Giorgiani" userId="45adf1f9-ec00-4920-856a-55e802c2963a" providerId="ADAL" clId="{A2B2EB96-5FC0-4F64-8F9F-7728983CCC18}" dt="2023-06-05T08:34:22.872" v="3038" actId="478"/>
          <ac:spMkLst>
            <pc:docMk/>
            <pc:sldMk cId="3916507039" sldId="265"/>
            <ac:spMk id="2" creationId="{DF9FAE65-8ED0-6D7B-7F9B-02E05451A2FB}"/>
          </ac:spMkLst>
        </pc:spChg>
        <pc:spChg chg="del">
          <ac:chgData name="Giulia Giorgiani" userId="45adf1f9-ec00-4920-856a-55e802c2963a" providerId="ADAL" clId="{A2B2EB96-5FC0-4F64-8F9F-7728983CCC18}" dt="2023-06-05T08:34:25.224" v="3039" actId="478"/>
          <ac:spMkLst>
            <pc:docMk/>
            <pc:sldMk cId="3916507039" sldId="265"/>
            <ac:spMk id="3" creationId="{D39756C3-329B-5232-B7FD-350CBF7CEC62}"/>
          </ac:spMkLst>
        </pc:spChg>
        <pc:spChg chg="add del">
          <ac:chgData name="Giulia Giorgiani" userId="45adf1f9-ec00-4920-856a-55e802c2963a" providerId="ADAL" clId="{A2B2EB96-5FC0-4F64-8F9F-7728983CCC18}" dt="2023-06-05T08:34:45.501" v="3042" actId="22"/>
          <ac:spMkLst>
            <pc:docMk/>
            <pc:sldMk cId="3916507039" sldId="265"/>
            <ac:spMk id="6" creationId="{80C68D0F-BE85-AE23-415C-10533347B5A8}"/>
          </ac:spMkLst>
        </pc:spChg>
        <pc:spChg chg="add mod">
          <ac:chgData name="Giulia Giorgiani" userId="45adf1f9-ec00-4920-856a-55e802c2963a" providerId="ADAL" clId="{A2B2EB96-5FC0-4F64-8F9F-7728983CCC18}" dt="2023-06-05T08:35:10.966" v="3047" actId="1076"/>
          <ac:spMkLst>
            <pc:docMk/>
            <pc:sldMk cId="3916507039" sldId="265"/>
            <ac:spMk id="8" creationId="{35C8B28D-0ECE-9AA2-DFEB-CCDEDC79F461}"/>
          </ac:spMkLst>
        </pc:spChg>
        <pc:picChg chg="add mod">
          <ac:chgData name="Giulia Giorgiani" userId="45adf1f9-ec00-4920-856a-55e802c2963a" providerId="ADAL" clId="{A2B2EB96-5FC0-4F64-8F9F-7728983CCC18}" dt="2023-06-05T08:34:26.253" v="3040"/>
          <ac:picMkLst>
            <pc:docMk/>
            <pc:sldMk cId="3916507039" sldId="265"/>
            <ac:picMk id="4" creationId="{50AC739E-8D43-FA21-9223-954FA10AA0F6}"/>
          </ac:picMkLst>
        </pc:picChg>
      </pc:sldChg>
      <pc:sldChg chg="del">
        <pc:chgData name="Giulia Giorgiani" userId="45adf1f9-ec00-4920-856a-55e802c2963a" providerId="ADAL" clId="{A2B2EB96-5FC0-4F64-8F9F-7728983CCC18}" dt="2023-06-05T08:38:37.604" v="3092" actId="47"/>
        <pc:sldMkLst>
          <pc:docMk/>
          <pc:sldMk cId="1493829884" sldId="266"/>
        </pc:sldMkLst>
      </pc:sldChg>
      <pc:sldChg chg="del">
        <pc:chgData name="Giulia Giorgiani" userId="45adf1f9-ec00-4920-856a-55e802c2963a" providerId="ADAL" clId="{A2B2EB96-5FC0-4F64-8F9F-7728983CCC18}" dt="2023-06-03T10:37:58.641" v="945" actId="47"/>
        <pc:sldMkLst>
          <pc:docMk/>
          <pc:sldMk cId="3108387745" sldId="268"/>
        </pc:sldMkLst>
      </pc:sldChg>
      <pc:sldChg chg="addSp delSp modSp mod modTransition addAnim delAnim modAnim">
        <pc:chgData name="Giulia Giorgiani" userId="45adf1f9-ec00-4920-856a-55e802c2963a" providerId="ADAL" clId="{A2B2EB96-5FC0-4F64-8F9F-7728983CCC18}" dt="2023-06-05T13:04:02.673" v="3726"/>
        <pc:sldMkLst>
          <pc:docMk/>
          <pc:sldMk cId="2939683110" sldId="269"/>
        </pc:sldMkLst>
        <pc:spChg chg="add del mod">
          <ac:chgData name="Giulia Giorgiani" userId="45adf1f9-ec00-4920-856a-55e802c2963a" providerId="ADAL" clId="{A2B2EB96-5FC0-4F64-8F9F-7728983CCC18}" dt="2023-06-03T12:41:39.290" v="1711" actId="22"/>
          <ac:spMkLst>
            <pc:docMk/>
            <pc:sldMk cId="2939683110" sldId="269"/>
            <ac:spMk id="4" creationId="{7BFD7D32-9DFA-331F-5FF4-C96048A382F3}"/>
          </ac:spMkLst>
        </pc:spChg>
        <pc:spChg chg="add del">
          <ac:chgData name="Giulia Giorgiani" userId="45adf1f9-ec00-4920-856a-55e802c2963a" providerId="ADAL" clId="{A2B2EB96-5FC0-4F64-8F9F-7728983CCC18}" dt="2023-06-05T08:30:49.241" v="2978" actId="22"/>
          <ac:spMkLst>
            <pc:docMk/>
            <pc:sldMk cId="2939683110" sldId="269"/>
            <ac:spMk id="4" creationId="{AB767ED0-4B54-D9C9-F173-A837C3AC1B12}"/>
          </ac:spMkLst>
        </pc:spChg>
        <pc:spChg chg="del mod">
          <ac:chgData name="Giulia Giorgiani" userId="45adf1f9-ec00-4920-856a-55e802c2963a" providerId="ADAL" clId="{A2B2EB96-5FC0-4F64-8F9F-7728983CCC18}" dt="2023-06-03T13:21:24.728" v="1791" actId="478"/>
          <ac:spMkLst>
            <pc:docMk/>
            <pc:sldMk cId="2939683110" sldId="269"/>
            <ac:spMk id="5" creationId="{A68FBE92-4166-700F-3C80-B8D2FE8BC1A1}"/>
          </ac:spMkLst>
        </pc:spChg>
        <pc:spChg chg="add del">
          <ac:chgData name="Giulia Giorgiani" userId="45adf1f9-ec00-4920-856a-55e802c2963a" providerId="ADAL" clId="{A2B2EB96-5FC0-4F64-8F9F-7728983CCC18}" dt="2023-06-05T08:30:54.022" v="2980" actId="22"/>
          <ac:spMkLst>
            <pc:docMk/>
            <pc:sldMk cId="2939683110" sldId="269"/>
            <ac:spMk id="6" creationId="{BE989AEB-1386-D61A-9A7D-4C86FFDE2E55}"/>
          </ac:spMkLst>
        </pc:spChg>
        <pc:spChg chg="add del">
          <ac:chgData name="Giulia Giorgiani" userId="45adf1f9-ec00-4920-856a-55e802c2963a" providerId="ADAL" clId="{A2B2EB96-5FC0-4F64-8F9F-7728983CCC18}" dt="2023-06-03T12:41:43.206" v="1715" actId="22"/>
          <ac:spMkLst>
            <pc:docMk/>
            <pc:sldMk cId="2939683110" sldId="269"/>
            <ac:spMk id="7" creationId="{A9084736-331B-B3A8-4AC5-363D870DE49D}"/>
          </ac:spMkLst>
        </pc:spChg>
        <pc:spChg chg="add mod">
          <ac:chgData name="Giulia Giorgiani" userId="45adf1f9-ec00-4920-856a-55e802c2963a" providerId="ADAL" clId="{A2B2EB96-5FC0-4F64-8F9F-7728983CCC18}" dt="2023-06-05T08:31:25.956" v="2987" actId="20577"/>
          <ac:spMkLst>
            <pc:docMk/>
            <pc:sldMk cId="2939683110" sldId="269"/>
            <ac:spMk id="7" creationId="{C77AC9BB-41E4-919F-EA10-6AC3B3CE7AFD}"/>
          </ac:spMkLst>
        </pc:spChg>
        <pc:spChg chg="mod ord topLvl">
          <ac:chgData name="Giulia Giorgiani" userId="45adf1f9-ec00-4920-856a-55e802c2963a" providerId="ADAL" clId="{A2B2EB96-5FC0-4F64-8F9F-7728983CCC18}" dt="2023-06-05T13:01:36.567" v="3700" actId="1076"/>
          <ac:spMkLst>
            <pc:docMk/>
            <pc:sldMk cId="2939683110" sldId="269"/>
            <ac:spMk id="10" creationId="{6438BC68-ED3A-9336-66B0-2A84D50B3C27}"/>
          </ac:spMkLst>
        </pc:spChg>
        <pc:spChg chg="add mod">
          <ac:chgData name="Giulia Giorgiani" userId="45adf1f9-ec00-4920-856a-55e802c2963a" providerId="ADAL" clId="{A2B2EB96-5FC0-4F64-8F9F-7728983CCC18}" dt="2023-06-05T12:52:37.253" v="3666" actId="1076"/>
          <ac:spMkLst>
            <pc:docMk/>
            <pc:sldMk cId="2939683110" sldId="269"/>
            <ac:spMk id="11" creationId="{6AF14541-F301-BFA1-3620-B893F468E3DB}"/>
          </ac:spMkLst>
        </pc:spChg>
        <pc:spChg chg="add del mod">
          <ac:chgData name="Giulia Giorgiani" userId="45adf1f9-ec00-4920-856a-55e802c2963a" providerId="ADAL" clId="{A2B2EB96-5FC0-4F64-8F9F-7728983CCC18}" dt="2023-06-05T09:44:44.876" v="3310" actId="1076"/>
          <ac:spMkLst>
            <pc:docMk/>
            <pc:sldMk cId="2939683110" sldId="269"/>
            <ac:spMk id="15" creationId="{1F72319D-2AD1-91B2-8587-BC49E41CE4B9}"/>
          </ac:spMkLst>
        </pc:spChg>
        <pc:spChg chg="mod">
          <ac:chgData name="Giulia Giorgiani" userId="45adf1f9-ec00-4920-856a-55e802c2963a" providerId="ADAL" clId="{A2B2EB96-5FC0-4F64-8F9F-7728983CCC18}" dt="2023-06-05T12:52:44.904" v="3668" actId="122"/>
          <ac:spMkLst>
            <pc:docMk/>
            <pc:sldMk cId="2939683110" sldId="269"/>
            <ac:spMk id="17" creationId="{DE3F3ABF-4E02-059A-04E8-8FCACF75415D}"/>
          </ac:spMkLst>
        </pc:spChg>
        <pc:spChg chg="mod">
          <ac:chgData name="Giulia Giorgiani" userId="45adf1f9-ec00-4920-856a-55e802c2963a" providerId="ADAL" clId="{A2B2EB96-5FC0-4F64-8F9F-7728983CCC18}" dt="2023-06-03T13:13:27.869" v="1744" actId="164"/>
          <ac:spMkLst>
            <pc:docMk/>
            <pc:sldMk cId="2939683110" sldId="269"/>
            <ac:spMk id="18" creationId="{84FCED8E-C2E6-F41A-6794-71CA932EE4E3}"/>
          </ac:spMkLst>
        </pc:spChg>
        <pc:spChg chg="mod">
          <ac:chgData name="Giulia Giorgiani" userId="45adf1f9-ec00-4920-856a-55e802c2963a" providerId="ADAL" clId="{A2B2EB96-5FC0-4F64-8F9F-7728983CCC18}" dt="2023-06-05T09:40:02.346" v="3180"/>
          <ac:spMkLst>
            <pc:docMk/>
            <pc:sldMk cId="2939683110" sldId="269"/>
            <ac:spMk id="19" creationId="{FC0ACAA5-CBBF-91CA-83EF-16B2C4111A26}"/>
          </ac:spMkLst>
        </pc:spChg>
        <pc:spChg chg="mod">
          <ac:chgData name="Giulia Giorgiani" userId="45adf1f9-ec00-4920-856a-55e802c2963a" providerId="ADAL" clId="{A2B2EB96-5FC0-4F64-8F9F-7728983CCC18}" dt="2023-06-05T09:40:02.346" v="3180"/>
          <ac:spMkLst>
            <pc:docMk/>
            <pc:sldMk cId="2939683110" sldId="269"/>
            <ac:spMk id="20" creationId="{201C12E6-E51F-228C-348A-C0FECE98AE74}"/>
          </ac:spMkLst>
        </pc:spChg>
        <pc:spChg chg="mod">
          <ac:chgData name="Giulia Giorgiani" userId="45adf1f9-ec00-4920-856a-55e802c2963a" providerId="ADAL" clId="{A2B2EB96-5FC0-4F64-8F9F-7728983CCC18}" dt="2023-06-05T09:40:02.346" v="3180"/>
          <ac:spMkLst>
            <pc:docMk/>
            <pc:sldMk cId="2939683110" sldId="269"/>
            <ac:spMk id="21" creationId="{72312FE4-7931-3AA1-330A-8E78F39CF340}"/>
          </ac:spMkLst>
        </pc:spChg>
        <pc:spChg chg="mod">
          <ac:chgData name="Giulia Giorgiani" userId="45adf1f9-ec00-4920-856a-55e802c2963a" providerId="ADAL" clId="{A2B2EB96-5FC0-4F64-8F9F-7728983CCC18}" dt="2023-06-05T09:40:02.346" v="3180"/>
          <ac:spMkLst>
            <pc:docMk/>
            <pc:sldMk cId="2939683110" sldId="269"/>
            <ac:spMk id="22" creationId="{710EB9AE-2CAD-EE6B-1E81-B559C4CF54C3}"/>
          </ac:spMkLst>
        </pc:spChg>
        <pc:spChg chg="mod">
          <ac:chgData name="Giulia Giorgiani" userId="45adf1f9-ec00-4920-856a-55e802c2963a" providerId="ADAL" clId="{A2B2EB96-5FC0-4F64-8F9F-7728983CCC18}" dt="2023-06-05T09:40:02.346" v="3180"/>
          <ac:spMkLst>
            <pc:docMk/>
            <pc:sldMk cId="2939683110" sldId="269"/>
            <ac:spMk id="23" creationId="{0ABEF969-8375-38CA-E533-099F5D73AB52}"/>
          </ac:spMkLst>
        </pc:spChg>
        <pc:spChg chg="mod">
          <ac:chgData name="Giulia Giorgiani" userId="45adf1f9-ec00-4920-856a-55e802c2963a" providerId="ADAL" clId="{A2B2EB96-5FC0-4F64-8F9F-7728983CCC18}" dt="2023-06-05T09:40:02.346" v="3180"/>
          <ac:spMkLst>
            <pc:docMk/>
            <pc:sldMk cId="2939683110" sldId="269"/>
            <ac:spMk id="24" creationId="{5ED905CE-8F15-6FBC-1210-1CA232C659D9}"/>
          </ac:spMkLst>
        </pc:spChg>
        <pc:spChg chg="mod">
          <ac:chgData name="Giulia Giorgiani" userId="45adf1f9-ec00-4920-856a-55e802c2963a" providerId="ADAL" clId="{A2B2EB96-5FC0-4F64-8F9F-7728983CCC18}" dt="2023-06-05T09:40:02.346" v="3180"/>
          <ac:spMkLst>
            <pc:docMk/>
            <pc:sldMk cId="2939683110" sldId="269"/>
            <ac:spMk id="25" creationId="{69C2FECE-97D9-84B5-D666-8016A01A7607}"/>
          </ac:spMkLst>
        </pc:spChg>
        <pc:spChg chg="mod">
          <ac:chgData name="Giulia Giorgiani" userId="45adf1f9-ec00-4920-856a-55e802c2963a" providerId="ADAL" clId="{A2B2EB96-5FC0-4F64-8F9F-7728983CCC18}" dt="2023-06-05T09:40:02.346" v="3180"/>
          <ac:spMkLst>
            <pc:docMk/>
            <pc:sldMk cId="2939683110" sldId="269"/>
            <ac:spMk id="26" creationId="{B7F5198A-CE0E-7A1D-DE16-B3E80CD0B7B8}"/>
          </ac:spMkLst>
        </pc:spChg>
        <pc:spChg chg="mod">
          <ac:chgData name="Giulia Giorgiani" userId="45adf1f9-ec00-4920-856a-55e802c2963a" providerId="ADAL" clId="{A2B2EB96-5FC0-4F64-8F9F-7728983CCC18}" dt="2023-06-05T09:40:02.346" v="3180"/>
          <ac:spMkLst>
            <pc:docMk/>
            <pc:sldMk cId="2939683110" sldId="269"/>
            <ac:spMk id="27" creationId="{A3FBCB2E-8011-5CFF-2BF5-050F07AE883A}"/>
          </ac:spMkLst>
        </pc:spChg>
        <pc:spChg chg="add del mod">
          <ac:chgData name="Giulia Giorgiani" userId="45adf1f9-ec00-4920-856a-55e802c2963a" providerId="ADAL" clId="{A2B2EB96-5FC0-4F64-8F9F-7728983CCC18}" dt="2023-06-05T12:48:10.507" v="3543" actId="478"/>
          <ac:spMkLst>
            <pc:docMk/>
            <pc:sldMk cId="2939683110" sldId="269"/>
            <ac:spMk id="29" creationId="{93150D80-D10B-3F46-7AD0-DFE4687B0877}"/>
          </ac:spMkLst>
        </pc:spChg>
        <pc:spChg chg="add del">
          <ac:chgData name="Giulia Giorgiani" userId="45adf1f9-ec00-4920-856a-55e802c2963a" providerId="ADAL" clId="{A2B2EB96-5FC0-4F64-8F9F-7728983CCC18}" dt="2023-06-05T09:41:37.512" v="3224" actId="22"/>
          <ac:spMkLst>
            <pc:docMk/>
            <pc:sldMk cId="2939683110" sldId="269"/>
            <ac:spMk id="32" creationId="{A818BDE0-BFCD-EE77-5C20-8E4610D5C948}"/>
          </ac:spMkLst>
        </pc:spChg>
        <pc:spChg chg="add mod">
          <ac:chgData name="Giulia Giorgiani" userId="45adf1f9-ec00-4920-856a-55e802c2963a" providerId="ADAL" clId="{A2B2EB96-5FC0-4F64-8F9F-7728983CCC18}" dt="2023-06-05T12:50:19.172" v="3563" actId="164"/>
          <ac:spMkLst>
            <pc:docMk/>
            <pc:sldMk cId="2939683110" sldId="269"/>
            <ac:spMk id="34" creationId="{23FF316A-155A-F8C7-E7F8-F8012701034F}"/>
          </ac:spMkLst>
        </pc:spChg>
        <pc:spChg chg="add mod">
          <ac:chgData name="Giulia Giorgiani" userId="45adf1f9-ec00-4920-856a-55e802c2963a" providerId="ADAL" clId="{A2B2EB96-5FC0-4F64-8F9F-7728983CCC18}" dt="2023-06-05T12:50:24.658" v="3564" actId="164"/>
          <ac:spMkLst>
            <pc:docMk/>
            <pc:sldMk cId="2939683110" sldId="269"/>
            <ac:spMk id="36" creationId="{F6EEF0D5-D9B0-27D0-49EF-976BD030821F}"/>
          </ac:spMkLst>
        </pc:spChg>
        <pc:spChg chg="add mod ord">
          <ac:chgData name="Giulia Giorgiani" userId="45adf1f9-ec00-4920-856a-55e802c2963a" providerId="ADAL" clId="{A2B2EB96-5FC0-4F64-8F9F-7728983CCC18}" dt="2023-06-05T12:51:37.213" v="3601" actId="1076"/>
          <ac:spMkLst>
            <pc:docMk/>
            <pc:sldMk cId="2939683110" sldId="269"/>
            <ac:spMk id="37" creationId="{5537F639-294C-0C6A-8B22-17C986AD23EB}"/>
          </ac:spMkLst>
        </pc:spChg>
        <pc:spChg chg="add mod ord">
          <ac:chgData name="Giulia Giorgiani" userId="45adf1f9-ec00-4920-856a-55e802c2963a" providerId="ADAL" clId="{A2B2EB96-5FC0-4F64-8F9F-7728983CCC18}" dt="2023-06-05T12:51:58.134" v="3605" actId="14100"/>
          <ac:spMkLst>
            <pc:docMk/>
            <pc:sldMk cId="2939683110" sldId="269"/>
            <ac:spMk id="38" creationId="{E9C90ECF-EBBD-1EDE-20A0-E2D49E1A3875}"/>
          </ac:spMkLst>
        </pc:spChg>
        <pc:grpChg chg="add mod">
          <ac:chgData name="Giulia Giorgiani" userId="45adf1f9-ec00-4920-856a-55e802c2963a" providerId="ADAL" clId="{A2B2EB96-5FC0-4F64-8F9F-7728983CCC18}" dt="2023-06-05T12:52:14.824" v="3659" actId="1036"/>
          <ac:grpSpMkLst>
            <pc:docMk/>
            <pc:sldMk cId="2939683110" sldId="269"/>
            <ac:grpSpMk id="3" creationId="{E48880FF-E82A-FF98-0CC4-A1B128A898C2}"/>
          </ac:grpSpMkLst>
        </pc:grpChg>
        <pc:grpChg chg="add mod">
          <ac:chgData name="Giulia Giorgiani" userId="45adf1f9-ec00-4920-856a-55e802c2963a" providerId="ADAL" clId="{A2B2EB96-5FC0-4F64-8F9F-7728983CCC18}" dt="2023-06-05T12:52:14.824" v="3659" actId="1036"/>
          <ac:grpSpMkLst>
            <pc:docMk/>
            <pc:sldMk cId="2939683110" sldId="269"/>
            <ac:grpSpMk id="4" creationId="{FFDBE587-2E90-C099-4BAB-A20853E562E2}"/>
          </ac:grpSpMkLst>
        </pc:grpChg>
        <pc:grpChg chg="add mod">
          <ac:chgData name="Giulia Giorgiani" userId="45adf1f9-ec00-4920-856a-55e802c2963a" providerId="ADAL" clId="{A2B2EB96-5FC0-4F64-8F9F-7728983CCC18}" dt="2023-06-05T12:52:30.394" v="3664" actId="1076"/>
          <ac:grpSpMkLst>
            <pc:docMk/>
            <pc:sldMk cId="2939683110" sldId="269"/>
            <ac:grpSpMk id="5" creationId="{EE9FC7AE-DDE1-3E9A-64E0-127CC2EB9F67}"/>
          </ac:grpSpMkLst>
        </pc:grpChg>
        <pc:grpChg chg="add del mod">
          <ac:chgData name="Giulia Giorgiani" userId="45adf1f9-ec00-4920-856a-55e802c2963a" providerId="ADAL" clId="{A2B2EB96-5FC0-4F64-8F9F-7728983CCC18}" dt="2023-06-05T09:40:04.968" v="3181"/>
          <ac:grpSpMkLst>
            <pc:docMk/>
            <pc:sldMk cId="2939683110" sldId="269"/>
            <ac:grpSpMk id="8" creationId="{62DC7EFF-D9A7-8C53-D436-98BA7BB2444E}"/>
          </ac:grpSpMkLst>
        </pc:grpChg>
        <pc:grpChg chg="add del mod ord">
          <ac:chgData name="Giulia Giorgiani" userId="45adf1f9-ec00-4920-856a-55e802c2963a" providerId="ADAL" clId="{A2B2EB96-5FC0-4F64-8F9F-7728983CCC18}" dt="2023-06-05T09:45:20.891" v="3316" actId="165"/>
          <ac:grpSpMkLst>
            <pc:docMk/>
            <pc:sldMk cId="2939683110" sldId="269"/>
            <ac:grpSpMk id="13" creationId="{A6D271D9-C282-2471-6F84-3E2E262CAB95}"/>
          </ac:grpSpMkLst>
        </pc:grpChg>
        <pc:grpChg chg="add mod">
          <ac:chgData name="Giulia Giorgiani" userId="45adf1f9-ec00-4920-856a-55e802c2963a" providerId="ADAL" clId="{A2B2EB96-5FC0-4F64-8F9F-7728983CCC18}" dt="2023-06-05T13:03:53.446" v="3725" actId="164"/>
          <ac:grpSpMkLst>
            <pc:docMk/>
            <pc:sldMk cId="2939683110" sldId="269"/>
            <ac:grpSpMk id="14" creationId="{EB03A5C2-B277-FCE4-2DEA-9BC90F91FC9A}"/>
          </ac:grpSpMkLst>
        </pc:grpChg>
        <pc:grpChg chg="add mod">
          <ac:chgData name="Giulia Giorgiani" userId="45adf1f9-ec00-4920-856a-55e802c2963a" providerId="ADAL" clId="{A2B2EB96-5FC0-4F64-8F9F-7728983CCC18}" dt="2023-06-05T13:03:53.446" v="3725" actId="164"/>
          <ac:grpSpMkLst>
            <pc:docMk/>
            <pc:sldMk cId="2939683110" sldId="269"/>
            <ac:grpSpMk id="23" creationId="{609F962E-1C58-96C1-8A2A-52BC073B5826}"/>
          </ac:grpSpMkLst>
        </pc:grpChg>
        <pc:grpChg chg="add del mod">
          <ac:chgData name="Giulia Giorgiani" userId="45adf1f9-ec00-4920-856a-55e802c2963a" providerId="ADAL" clId="{A2B2EB96-5FC0-4F64-8F9F-7728983CCC18}" dt="2023-06-05T12:50:43.490" v="3572" actId="165"/>
          <ac:grpSpMkLst>
            <pc:docMk/>
            <pc:sldMk cId="2939683110" sldId="269"/>
            <ac:grpSpMk id="35" creationId="{D74AE12B-1F30-05D1-3F1D-C4CFE3D77913}"/>
          </ac:grpSpMkLst>
        </pc:grpChg>
        <pc:picChg chg="add del mod">
          <ac:chgData name="Giulia Giorgiani" userId="45adf1f9-ec00-4920-856a-55e802c2963a" providerId="ADAL" clId="{A2B2EB96-5FC0-4F64-8F9F-7728983CCC18}" dt="2023-06-05T12:56:09.127" v="3680" actId="478"/>
          <ac:picMkLst>
            <pc:docMk/>
            <pc:sldMk cId="2939683110" sldId="269"/>
            <ac:picMk id="8" creationId="{DF07828C-C7B3-29EA-A7E2-0126747E8081}"/>
          </ac:picMkLst>
        </pc:picChg>
        <pc:picChg chg="mod">
          <ac:chgData name="Giulia Giorgiani" userId="45adf1f9-ec00-4920-856a-55e802c2963a" providerId="ADAL" clId="{A2B2EB96-5FC0-4F64-8F9F-7728983CCC18}" dt="2023-06-05T13:01:48.166" v="3706" actId="1076"/>
          <ac:picMkLst>
            <pc:docMk/>
            <pc:sldMk cId="2939683110" sldId="269"/>
            <ac:picMk id="9" creationId="{D20BD03A-D0EF-AFDC-C68C-393B749DB38A}"/>
          </ac:picMkLst>
        </pc:picChg>
        <pc:picChg chg="mod topLvl">
          <ac:chgData name="Giulia Giorgiani" userId="45adf1f9-ec00-4920-856a-55e802c2963a" providerId="ADAL" clId="{A2B2EB96-5FC0-4F64-8F9F-7728983CCC18}" dt="2023-06-05T12:52:27.818" v="3663" actId="338"/>
          <ac:picMkLst>
            <pc:docMk/>
            <pc:sldMk cId="2939683110" sldId="269"/>
            <ac:picMk id="12" creationId="{24ADFBAB-DBE4-E9DE-B743-5FC501D87AFF}"/>
          </ac:picMkLst>
        </pc:picChg>
        <pc:picChg chg="add del">
          <ac:chgData name="Giulia Giorgiani" userId="45adf1f9-ec00-4920-856a-55e802c2963a" providerId="ADAL" clId="{A2B2EB96-5FC0-4F64-8F9F-7728983CCC18}" dt="2023-06-05T12:56:34.611" v="3682"/>
          <ac:picMkLst>
            <pc:docMk/>
            <pc:sldMk cId="2939683110" sldId="269"/>
            <ac:picMk id="13" creationId="{0322545F-8412-3DC3-C802-2ACDA710F470}"/>
          </ac:picMkLst>
        </pc:picChg>
        <pc:picChg chg="mod topLvl">
          <ac:chgData name="Giulia Giorgiani" userId="45adf1f9-ec00-4920-856a-55e802c2963a" providerId="ADAL" clId="{A2B2EB96-5FC0-4F64-8F9F-7728983CCC18}" dt="2023-06-05T12:52:27.818" v="3663" actId="338"/>
          <ac:picMkLst>
            <pc:docMk/>
            <pc:sldMk cId="2939683110" sldId="269"/>
            <ac:picMk id="16" creationId="{25B02258-A78D-A775-DE93-756DD04B1784}"/>
          </ac:picMkLst>
        </pc:picChg>
        <pc:picChg chg="add del mod">
          <ac:chgData name="Giulia Giorgiani" userId="45adf1f9-ec00-4920-856a-55e802c2963a" providerId="ADAL" clId="{A2B2EB96-5FC0-4F64-8F9F-7728983CCC18}" dt="2023-06-05T12:58:52.804" v="3690" actId="478"/>
          <ac:picMkLst>
            <pc:docMk/>
            <pc:sldMk cId="2939683110" sldId="269"/>
            <ac:picMk id="20" creationId="{8D756716-3401-880B-8942-FDB613A0601D}"/>
          </ac:picMkLst>
        </pc:picChg>
        <pc:picChg chg="add mod">
          <ac:chgData name="Giulia Giorgiani" userId="45adf1f9-ec00-4920-856a-55e802c2963a" providerId="ADAL" clId="{A2B2EB96-5FC0-4F64-8F9F-7728983CCC18}" dt="2023-06-05T13:03:53.446" v="3725" actId="164"/>
          <ac:picMkLst>
            <pc:docMk/>
            <pc:sldMk cId="2939683110" sldId="269"/>
            <ac:picMk id="22" creationId="{1CD8CB9C-555D-CAD8-D64D-72A08EDE076B}"/>
          </ac:picMkLst>
        </pc:picChg>
        <pc:picChg chg="add mod">
          <ac:chgData name="Giulia Giorgiani" userId="45adf1f9-ec00-4920-856a-55e802c2963a" providerId="ADAL" clId="{A2B2EB96-5FC0-4F64-8F9F-7728983CCC18}" dt="2023-06-05T09:41:14.694" v="3215" actId="571"/>
          <ac:picMkLst>
            <pc:docMk/>
            <pc:sldMk cId="2939683110" sldId="269"/>
            <ac:picMk id="30" creationId="{2E771F36-9221-574D-DDB1-07BB2792337A}"/>
          </ac:picMkLst>
        </pc:picChg>
        <pc:picChg chg="add del mod">
          <ac:chgData name="Giulia Giorgiani" userId="45adf1f9-ec00-4920-856a-55e802c2963a" providerId="ADAL" clId="{A2B2EB96-5FC0-4F64-8F9F-7728983CCC18}" dt="2023-06-05T12:56:49.844" v="3686" actId="478"/>
          <ac:picMkLst>
            <pc:docMk/>
            <pc:sldMk cId="2939683110" sldId="269"/>
            <ac:picMk id="1026" creationId="{D396D9B3-6F8F-2BCC-284B-7FE9FEBC0606}"/>
          </ac:picMkLst>
        </pc:picChg>
      </pc:sldChg>
      <pc:sldChg chg="modTransition modAnim">
        <pc:chgData name="Giulia Giorgiani" userId="45adf1f9-ec00-4920-856a-55e802c2963a" providerId="ADAL" clId="{A2B2EB96-5FC0-4F64-8F9F-7728983CCC18}" dt="2023-06-05T13:04:07.344" v="3727"/>
        <pc:sldMkLst>
          <pc:docMk/>
          <pc:sldMk cId="2049816207" sldId="270"/>
        </pc:sldMkLst>
      </pc:sldChg>
      <pc:sldChg chg="modTransition modAnim">
        <pc:chgData name="Giulia Giorgiani" userId="45adf1f9-ec00-4920-856a-55e802c2963a" providerId="ADAL" clId="{A2B2EB96-5FC0-4F64-8F9F-7728983CCC18}" dt="2023-06-03T11:45:58.399" v="1310"/>
        <pc:sldMkLst>
          <pc:docMk/>
          <pc:sldMk cId="1903858810" sldId="271"/>
        </pc:sldMkLst>
      </pc:sldChg>
      <pc:sldChg chg="modTransition modAnim">
        <pc:chgData name="Giulia Giorgiani" userId="45adf1f9-ec00-4920-856a-55e802c2963a" providerId="ADAL" clId="{A2B2EB96-5FC0-4F64-8F9F-7728983CCC18}" dt="2023-06-03T15:08:13.731" v="2413"/>
        <pc:sldMkLst>
          <pc:docMk/>
          <pc:sldMk cId="2295780314" sldId="272"/>
        </pc:sldMkLst>
      </pc:sldChg>
      <pc:sldChg chg="modTransition modAnim">
        <pc:chgData name="Giulia Giorgiani" userId="45adf1f9-ec00-4920-856a-55e802c2963a" providerId="ADAL" clId="{A2B2EB96-5FC0-4F64-8F9F-7728983CCC18}" dt="2023-06-05T08:13:50.079" v="2899"/>
        <pc:sldMkLst>
          <pc:docMk/>
          <pc:sldMk cId="1605657785" sldId="273"/>
        </pc:sldMkLst>
      </pc:sldChg>
      <pc:sldChg chg="modTransition modAnim">
        <pc:chgData name="Giulia Giorgiani" userId="45adf1f9-ec00-4920-856a-55e802c2963a" providerId="ADAL" clId="{A2B2EB96-5FC0-4F64-8F9F-7728983CCC18}" dt="2023-06-03T15:08:54.203" v="2414"/>
        <pc:sldMkLst>
          <pc:docMk/>
          <pc:sldMk cId="1332649277" sldId="274"/>
        </pc:sldMkLst>
      </pc:sldChg>
      <pc:sldChg chg="addSp modSp mod ord modAnim">
        <pc:chgData name="Giulia Giorgiani" userId="45adf1f9-ec00-4920-856a-55e802c2963a" providerId="ADAL" clId="{A2B2EB96-5FC0-4F64-8F9F-7728983CCC18}" dt="2023-06-03T10:37:37.328" v="942"/>
        <pc:sldMkLst>
          <pc:docMk/>
          <pc:sldMk cId="492889651" sldId="275"/>
        </pc:sldMkLst>
        <pc:spChg chg="mod">
          <ac:chgData name="Giulia Giorgiani" userId="45adf1f9-ec00-4920-856a-55e802c2963a" providerId="ADAL" clId="{A2B2EB96-5FC0-4F64-8F9F-7728983CCC18}" dt="2023-06-03T07:39:03.425" v="299" actId="14100"/>
          <ac:spMkLst>
            <pc:docMk/>
            <pc:sldMk cId="492889651" sldId="275"/>
            <ac:spMk id="21" creationId="{0E21F61D-837B-4C1B-7247-16D3062032FD}"/>
          </ac:spMkLst>
        </pc:spChg>
        <pc:spChg chg="mod">
          <ac:chgData name="Giulia Giorgiani" userId="45adf1f9-ec00-4920-856a-55e802c2963a" providerId="ADAL" clId="{A2B2EB96-5FC0-4F64-8F9F-7728983CCC18}" dt="2023-06-03T07:39:06.757" v="300" actId="1076"/>
          <ac:spMkLst>
            <pc:docMk/>
            <pc:sldMk cId="492889651" sldId="275"/>
            <ac:spMk id="23" creationId="{B7868401-35D3-0AF5-9A99-00357A5C63B0}"/>
          </ac:spMkLst>
        </pc:spChg>
        <pc:spChg chg="add mod">
          <ac:chgData name="Giulia Giorgiani" userId="45adf1f9-ec00-4920-856a-55e802c2963a" providerId="ADAL" clId="{A2B2EB96-5FC0-4F64-8F9F-7728983CCC18}" dt="2023-06-03T08:56:48.687" v="311" actId="571"/>
          <ac:spMkLst>
            <pc:docMk/>
            <pc:sldMk cId="492889651" sldId="275"/>
            <ac:spMk id="28" creationId="{4D1BAAB3-394E-62E4-F89A-79F7E2C61576}"/>
          </ac:spMkLst>
        </pc:spChg>
        <pc:picChg chg="add mod">
          <ac:chgData name="Giulia Giorgiani" userId="45adf1f9-ec00-4920-856a-55e802c2963a" providerId="ADAL" clId="{A2B2EB96-5FC0-4F64-8F9F-7728983CCC18}" dt="2023-06-03T07:39:09.926" v="301" actId="1076"/>
          <ac:picMkLst>
            <pc:docMk/>
            <pc:sldMk cId="492889651" sldId="275"/>
            <ac:picMk id="2" creationId="{23435672-3F1A-F7CF-7394-742BEE5C9954}"/>
          </ac:picMkLst>
        </pc:picChg>
        <pc:picChg chg="mod">
          <ac:chgData name="Giulia Giorgiani" userId="45adf1f9-ec00-4920-856a-55e802c2963a" providerId="ADAL" clId="{A2B2EB96-5FC0-4F64-8F9F-7728983CCC18}" dt="2023-06-03T07:39:15.179" v="302" actId="1076"/>
          <ac:picMkLst>
            <pc:docMk/>
            <pc:sldMk cId="492889651" sldId="275"/>
            <ac:picMk id="8" creationId="{3037EBC5-7234-E963-B6EA-8CDB242DD2D2}"/>
          </ac:picMkLst>
        </pc:picChg>
        <pc:picChg chg="add mod">
          <ac:chgData name="Giulia Giorgiani" userId="45adf1f9-ec00-4920-856a-55e802c2963a" providerId="ADAL" clId="{A2B2EB96-5FC0-4F64-8F9F-7728983CCC18}" dt="2023-06-03T08:56:48.687" v="311" actId="571"/>
          <ac:picMkLst>
            <pc:docMk/>
            <pc:sldMk cId="492889651" sldId="275"/>
            <ac:picMk id="26" creationId="{BAFF603D-34FC-3E76-4F53-245EDCDBD0A6}"/>
          </ac:picMkLst>
        </pc:picChg>
        <pc:cxnChg chg="mod">
          <ac:chgData name="Giulia Giorgiani" userId="45adf1f9-ec00-4920-856a-55e802c2963a" providerId="ADAL" clId="{A2B2EB96-5FC0-4F64-8F9F-7728983CCC18}" dt="2023-06-03T07:39:03.425" v="299" actId="14100"/>
          <ac:cxnSpMkLst>
            <pc:docMk/>
            <pc:sldMk cId="492889651" sldId="275"/>
            <ac:cxnSpMk id="24" creationId="{EEC6B668-A4E9-F463-0B1F-8B7960777A3D}"/>
          </ac:cxnSpMkLst>
        </pc:cxnChg>
        <pc:cxnChg chg="add mod">
          <ac:chgData name="Giulia Giorgiani" userId="45adf1f9-ec00-4920-856a-55e802c2963a" providerId="ADAL" clId="{A2B2EB96-5FC0-4F64-8F9F-7728983CCC18}" dt="2023-06-03T08:56:48.687" v="311" actId="571"/>
          <ac:cxnSpMkLst>
            <pc:docMk/>
            <pc:sldMk cId="492889651" sldId="275"/>
            <ac:cxnSpMk id="27" creationId="{0C1629FB-5140-0A2F-2FEA-4033581520FE}"/>
          </ac:cxnSpMkLst>
        </pc:cxnChg>
      </pc:sldChg>
      <pc:sldChg chg="addSp delSp modSp mod modTransition setBg modAnim">
        <pc:chgData name="Giulia Giorgiani" userId="45adf1f9-ec00-4920-856a-55e802c2963a" providerId="ADAL" clId="{A2B2EB96-5FC0-4F64-8F9F-7728983CCC18}" dt="2023-06-05T13:14:58.062" v="3739" actId="20577"/>
        <pc:sldMkLst>
          <pc:docMk/>
          <pc:sldMk cId="1487398552" sldId="354"/>
        </pc:sldMkLst>
        <pc:spChg chg="mod">
          <ac:chgData name="Giulia Giorgiani" userId="45adf1f9-ec00-4920-856a-55e802c2963a" providerId="ADAL" clId="{A2B2EB96-5FC0-4F64-8F9F-7728983CCC18}" dt="2023-06-03T14:44:37.990" v="2090" actId="5793"/>
          <ac:spMkLst>
            <pc:docMk/>
            <pc:sldMk cId="1487398552" sldId="354"/>
            <ac:spMk id="2" creationId="{0D7BB65C-70E9-6047-64C3-8D47DBCAE64B}"/>
          </ac:spMkLst>
        </pc:spChg>
        <pc:spChg chg="mod">
          <ac:chgData name="Giulia Giorgiani" userId="45adf1f9-ec00-4920-856a-55e802c2963a" providerId="ADAL" clId="{A2B2EB96-5FC0-4F64-8F9F-7728983CCC18}" dt="2023-06-03T06:26:46.624" v="29" actId="1076"/>
          <ac:spMkLst>
            <pc:docMk/>
            <pc:sldMk cId="1487398552" sldId="354"/>
            <ac:spMk id="4" creationId="{C52C85F5-017F-32AD-E0B2-CD7306C85B86}"/>
          </ac:spMkLst>
        </pc:spChg>
        <pc:spChg chg="add mod">
          <ac:chgData name="Giulia Giorgiani" userId="45adf1f9-ec00-4920-856a-55e802c2963a" providerId="ADAL" clId="{A2B2EB96-5FC0-4F64-8F9F-7728983CCC18}" dt="2023-06-05T08:32:20.032" v="3002" actId="20577"/>
          <ac:spMkLst>
            <pc:docMk/>
            <pc:sldMk cId="1487398552" sldId="354"/>
            <ac:spMk id="5" creationId="{86834411-887B-ADCA-11BB-47901143887B}"/>
          </ac:spMkLst>
        </pc:spChg>
        <pc:spChg chg="mod">
          <ac:chgData name="Giulia Giorgiani" userId="45adf1f9-ec00-4920-856a-55e802c2963a" providerId="ADAL" clId="{A2B2EB96-5FC0-4F64-8F9F-7728983CCC18}" dt="2023-06-03T06:25:52.474" v="20" actId="207"/>
          <ac:spMkLst>
            <pc:docMk/>
            <pc:sldMk cId="1487398552" sldId="354"/>
            <ac:spMk id="26" creationId="{507933B5-1AE0-AF70-F0F6-2F20C7D3EC30}"/>
          </ac:spMkLst>
        </pc:spChg>
        <pc:spChg chg="mod">
          <ac:chgData name="Giulia Giorgiani" userId="45adf1f9-ec00-4920-856a-55e802c2963a" providerId="ADAL" clId="{A2B2EB96-5FC0-4F64-8F9F-7728983CCC18}" dt="2023-06-03T06:24:47.656" v="13" actId="207"/>
          <ac:spMkLst>
            <pc:docMk/>
            <pc:sldMk cId="1487398552" sldId="354"/>
            <ac:spMk id="27" creationId="{E5CC7C2D-5262-AE84-2DD3-3F935F41F388}"/>
          </ac:spMkLst>
        </pc:spChg>
        <pc:spChg chg="mod">
          <ac:chgData name="Giulia Giorgiani" userId="45adf1f9-ec00-4920-856a-55e802c2963a" providerId="ADAL" clId="{A2B2EB96-5FC0-4F64-8F9F-7728983CCC18}" dt="2023-06-03T06:24:47.656" v="13" actId="207"/>
          <ac:spMkLst>
            <pc:docMk/>
            <pc:sldMk cId="1487398552" sldId="354"/>
            <ac:spMk id="31" creationId="{85F332E2-E651-BDBA-E6FF-C111F850F2B2}"/>
          </ac:spMkLst>
        </pc:spChg>
        <pc:spChg chg="mod">
          <ac:chgData name="Giulia Giorgiani" userId="45adf1f9-ec00-4920-856a-55e802c2963a" providerId="ADAL" clId="{A2B2EB96-5FC0-4F64-8F9F-7728983CCC18}" dt="2023-06-03T06:23:51.267" v="11" actId="207"/>
          <ac:spMkLst>
            <pc:docMk/>
            <pc:sldMk cId="1487398552" sldId="354"/>
            <ac:spMk id="348" creationId="{F1EF2693-3511-C70B-C0E0-1D522C65F12C}"/>
          </ac:spMkLst>
        </pc:spChg>
        <pc:spChg chg="mod">
          <ac:chgData name="Giulia Giorgiani" userId="45adf1f9-ec00-4920-856a-55e802c2963a" providerId="ADAL" clId="{A2B2EB96-5FC0-4F64-8F9F-7728983CCC18}" dt="2023-06-03T06:26:41.823" v="28" actId="1076"/>
          <ac:spMkLst>
            <pc:docMk/>
            <pc:sldMk cId="1487398552" sldId="354"/>
            <ac:spMk id="349" creationId="{7CA8AB7F-A7F7-BA09-BA55-B0B767381142}"/>
          </ac:spMkLst>
        </pc:spChg>
        <pc:spChg chg="mod">
          <ac:chgData name="Giulia Giorgiani" userId="45adf1f9-ec00-4920-856a-55e802c2963a" providerId="ADAL" clId="{A2B2EB96-5FC0-4F64-8F9F-7728983CCC18}" dt="2023-06-03T06:25:23.374" v="15" actId="207"/>
          <ac:spMkLst>
            <pc:docMk/>
            <pc:sldMk cId="1487398552" sldId="354"/>
            <ac:spMk id="351" creationId="{876C10E0-5D1D-1F99-508D-0DDB7FFDB3F9}"/>
          </ac:spMkLst>
        </pc:spChg>
        <pc:spChg chg="mod">
          <ac:chgData name="Giulia Giorgiani" userId="45adf1f9-ec00-4920-856a-55e802c2963a" providerId="ADAL" clId="{A2B2EB96-5FC0-4F64-8F9F-7728983CCC18}" dt="2023-06-05T13:14:58.062" v="3739" actId="20577"/>
          <ac:spMkLst>
            <pc:docMk/>
            <pc:sldMk cId="1487398552" sldId="354"/>
            <ac:spMk id="352" creationId="{FFBC194C-18EB-3934-CAD7-E9A45D8C57B5}"/>
          </ac:spMkLst>
        </pc:spChg>
        <pc:spChg chg="mod">
          <ac:chgData name="Giulia Giorgiani" userId="45adf1f9-ec00-4920-856a-55e802c2963a" providerId="ADAL" clId="{A2B2EB96-5FC0-4F64-8F9F-7728983CCC18}" dt="2023-06-03T06:25:25.842" v="16" actId="207"/>
          <ac:spMkLst>
            <pc:docMk/>
            <pc:sldMk cId="1487398552" sldId="354"/>
            <ac:spMk id="353" creationId="{AA1F28BB-08EC-A79E-C6B1-E2A01FBB4A4C}"/>
          </ac:spMkLst>
        </pc:spChg>
        <pc:spChg chg="mod">
          <ac:chgData name="Giulia Giorgiani" userId="45adf1f9-ec00-4920-856a-55e802c2963a" providerId="ADAL" clId="{A2B2EB96-5FC0-4F64-8F9F-7728983CCC18}" dt="2023-06-03T06:26:59.014" v="31" actId="1076"/>
          <ac:spMkLst>
            <pc:docMk/>
            <pc:sldMk cId="1487398552" sldId="354"/>
            <ac:spMk id="355" creationId="{FD2B48CC-D9CA-90CE-0B14-27F69A837AF6}"/>
          </ac:spMkLst>
        </pc:spChg>
        <pc:grpChg chg="mod">
          <ac:chgData name="Giulia Giorgiani" userId="45adf1f9-ec00-4920-856a-55e802c2963a" providerId="ADAL" clId="{A2B2EB96-5FC0-4F64-8F9F-7728983CCC18}" dt="2023-06-03T06:24:47.656" v="13" actId="207"/>
          <ac:grpSpMkLst>
            <pc:docMk/>
            <pc:sldMk cId="1487398552" sldId="354"/>
            <ac:grpSpMk id="41" creationId="{74BBBF6B-CD83-48E8-E9AF-AA65C23D1AB8}"/>
          </ac:grpSpMkLst>
        </pc:grpChg>
        <pc:picChg chg="add del mod">
          <ac:chgData name="Giulia Giorgiani" userId="45adf1f9-ec00-4920-856a-55e802c2963a" providerId="ADAL" clId="{A2B2EB96-5FC0-4F64-8F9F-7728983CCC18}" dt="2023-06-03T11:40:13.940" v="1255" actId="21"/>
          <ac:picMkLst>
            <pc:docMk/>
            <pc:sldMk cId="1487398552" sldId="354"/>
            <ac:picMk id="5" creationId="{9C54F292-6DB5-207F-1D3A-95B86CABD651}"/>
          </ac:picMkLst>
        </pc:picChg>
        <pc:cxnChg chg="del mod">
          <ac:chgData name="Giulia Giorgiani" userId="45adf1f9-ec00-4920-856a-55e802c2963a" providerId="ADAL" clId="{A2B2EB96-5FC0-4F64-8F9F-7728983CCC18}" dt="2023-06-03T06:27:04.454" v="32" actId="478"/>
          <ac:cxnSpMkLst>
            <pc:docMk/>
            <pc:sldMk cId="1487398552" sldId="354"/>
            <ac:cxnSpMk id="29" creationId="{A2DFA61B-35BF-AAE0-23B4-B587460DC55C}"/>
          </ac:cxnSpMkLst>
        </pc:cxnChg>
        <pc:cxnChg chg="del mod">
          <ac:chgData name="Giulia Giorgiani" userId="45adf1f9-ec00-4920-856a-55e802c2963a" providerId="ADAL" clId="{A2B2EB96-5FC0-4F64-8F9F-7728983CCC18}" dt="2023-06-03T06:27:07.702" v="33" actId="478"/>
          <ac:cxnSpMkLst>
            <pc:docMk/>
            <pc:sldMk cId="1487398552" sldId="354"/>
            <ac:cxnSpMk id="183" creationId="{8B4E98F3-FF38-3471-0152-446C47F3ADC8}"/>
          </ac:cxnSpMkLst>
        </pc:cxnChg>
      </pc:sldChg>
      <pc:sldChg chg="del setBg">
        <pc:chgData name="Giulia Giorgiani" userId="45adf1f9-ec00-4920-856a-55e802c2963a" providerId="ADAL" clId="{A2B2EB96-5FC0-4F64-8F9F-7728983CCC18}" dt="2023-06-03T14:34:20.310" v="2009" actId="47"/>
        <pc:sldMkLst>
          <pc:docMk/>
          <pc:sldMk cId="1822564103" sldId="357"/>
        </pc:sldMkLst>
      </pc:sldChg>
      <pc:sldChg chg="addSp delSp modSp mod modTransition setBg modAnim">
        <pc:chgData name="Giulia Giorgiani" userId="45adf1f9-ec00-4920-856a-55e802c2963a" providerId="ADAL" clId="{A2B2EB96-5FC0-4F64-8F9F-7728983CCC18}" dt="2023-06-05T09:38:28.808" v="3179" actId="732"/>
        <pc:sldMkLst>
          <pc:docMk/>
          <pc:sldMk cId="2890245247" sldId="359"/>
        </pc:sldMkLst>
        <pc:spChg chg="mod">
          <ac:chgData name="Giulia Giorgiani" userId="45adf1f9-ec00-4920-856a-55e802c2963a" providerId="ADAL" clId="{A2B2EB96-5FC0-4F64-8F9F-7728983CCC18}" dt="2023-06-03T14:39:02.310" v="2059" actId="20577"/>
          <ac:spMkLst>
            <pc:docMk/>
            <pc:sldMk cId="2890245247" sldId="359"/>
            <ac:spMk id="2" creationId="{0D7BB65C-70E9-6047-64C3-8D47DBCAE64B}"/>
          </ac:spMkLst>
        </pc:spChg>
        <pc:spChg chg="add del mod">
          <ac:chgData name="Giulia Giorgiani" userId="45adf1f9-ec00-4920-856a-55e802c2963a" providerId="ADAL" clId="{A2B2EB96-5FC0-4F64-8F9F-7728983CCC18}" dt="2023-06-03T15:04:20.779" v="2294" actId="478"/>
          <ac:spMkLst>
            <pc:docMk/>
            <pc:sldMk cId="2890245247" sldId="359"/>
            <ac:spMk id="4" creationId="{3F7B7BE0-E0D8-148E-50AC-D717A855C35D}"/>
          </ac:spMkLst>
        </pc:spChg>
        <pc:spChg chg="add mod">
          <ac:chgData name="Giulia Giorgiani" userId="45adf1f9-ec00-4920-856a-55e802c2963a" providerId="ADAL" clId="{A2B2EB96-5FC0-4F64-8F9F-7728983CCC18}" dt="2023-06-05T08:33:48.423" v="3027" actId="20577"/>
          <ac:spMkLst>
            <pc:docMk/>
            <pc:sldMk cId="2890245247" sldId="359"/>
            <ac:spMk id="4" creationId="{D1092F19-64AE-BE89-5C0C-709579523416}"/>
          </ac:spMkLst>
        </pc:spChg>
        <pc:spChg chg="add mod">
          <ac:chgData name="Giulia Giorgiani" userId="45adf1f9-ec00-4920-856a-55e802c2963a" providerId="ADAL" clId="{A2B2EB96-5FC0-4F64-8F9F-7728983CCC18}" dt="2023-06-03T14:51:23.514" v="2174" actId="571"/>
          <ac:spMkLst>
            <pc:docMk/>
            <pc:sldMk cId="2890245247" sldId="359"/>
            <ac:spMk id="7" creationId="{7B672A13-B3F3-F33B-A6F4-882021A2795D}"/>
          </ac:spMkLst>
        </pc:spChg>
        <pc:spChg chg="mod">
          <ac:chgData name="Giulia Giorgiani" userId="45adf1f9-ec00-4920-856a-55e802c2963a" providerId="ADAL" clId="{A2B2EB96-5FC0-4F64-8F9F-7728983CCC18}" dt="2023-06-03T15:04:44.396" v="2299" actId="1076"/>
          <ac:spMkLst>
            <pc:docMk/>
            <pc:sldMk cId="2890245247" sldId="359"/>
            <ac:spMk id="8" creationId="{CF179CDE-11A1-3A95-9CD1-4808EF23728C}"/>
          </ac:spMkLst>
        </pc:spChg>
        <pc:spChg chg="mod">
          <ac:chgData name="Giulia Giorgiani" userId="45adf1f9-ec00-4920-856a-55e802c2963a" providerId="ADAL" clId="{A2B2EB96-5FC0-4F64-8F9F-7728983CCC18}" dt="2023-06-03T15:04:53.878" v="2301" actId="1076"/>
          <ac:spMkLst>
            <pc:docMk/>
            <pc:sldMk cId="2890245247" sldId="359"/>
            <ac:spMk id="18" creationId="{7303A0C9-5602-2D75-CD42-1C3ECCD14D0B}"/>
          </ac:spMkLst>
        </pc:spChg>
        <pc:spChg chg="mod">
          <ac:chgData name="Giulia Giorgiani" userId="45adf1f9-ec00-4920-856a-55e802c2963a" providerId="ADAL" clId="{A2B2EB96-5FC0-4F64-8F9F-7728983CCC18}" dt="2023-06-03T14:51:33.933" v="2175" actId="164"/>
          <ac:spMkLst>
            <pc:docMk/>
            <pc:sldMk cId="2890245247" sldId="359"/>
            <ac:spMk id="19" creationId="{C9FA41EE-DF67-1B90-2B8A-7094BBE1BC5C}"/>
          </ac:spMkLst>
        </pc:spChg>
        <pc:spChg chg="mod">
          <ac:chgData name="Giulia Giorgiani" userId="45adf1f9-ec00-4920-856a-55e802c2963a" providerId="ADAL" clId="{A2B2EB96-5FC0-4F64-8F9F-7728983CCC18}" dt="2023-06-05T09:32:53.938" v="3119" actId="1076"/>
          <ac:spMkLst>
            <pc:docMk/>
            <pc:sldMk cId="2890245247" sldId="359"/>
            <ac:spMk id="20" creationId="{4CD81B2F-DC36-E92C-9D39-0304889F0848}"/>
          </ac:spMkLst>
        </pc:spChg>
        <pc:spChg chg="mod">
          <ac:chgData name="Giulia Giorgiani" userId="45adf1f9-ec00-4920-856a-55e802c2963a" providerId="ADAL" clId="{A2B2EB96-5FC0-4F64-8F9F-7728983CCC18}" dt="2023-06-05T09:31:36.179" v="3108" actId="242"/>
          <ac:spMkLst>
            <pc:docMk/>
            <pc:sldMk cId="2890245247" sldId="359"/>
            <ac:spMk id="23" creationId="{2B075CD3-CA39-F18A-8513-4F472B728CE0}"/>
          </ac:spMkLst>
        </pc:spChg>
        <pc:spChg chg="mod">
          <ac:chgData name="Giulia Giorgiani" userId="45adf1f9-ec00-4920-856a-55e802c2963a" providerId="ADAL" clId="{A2B2EB96-5FC0-4F64-8F9F-7728983CCC18}" dt="2023-06-03T15:04:40.334" v="2298" actId="1076"/>
          <ac:spMkLst>
            <pc:docMk/>
            <pc:sldMk cId="2890245247" sldId="359"/>
            <ac:spMk id="46" creationId="{95B1A6D7-967E-96C2-A3E4-5610C0C7A20D}"/>
          </ac:spMkLst>
        </pc:spChg>
        <pc:grpChg chg="add mod">
          <ac:chgData name="Giulia Giorgiani" userId="45adf1f9-ec00-4920-856a-55e802c2963a" providerId="ADAL" clId="{A2B2EB96-5FC0-4F64-8F9F-7728983CCC18}" dt="2023-06-05T09:33:38.062" v="3128" actId="1076"/>
          <ac:grpSpMkLst>
            <pc:docMk/>
            <pc:sldMk cId="2890245247" sldId="359"/>
            <ac:grpSpMk id="6" creationId="{A89423D2-BB74-DEB7-9542-D796D081C800}"/>
          </ac:grpSpMkLst>
        </pc:grpChg>
        <pc:grpChg chg="del">
          <ac:chgData name="Giulia Giorgiani" userId="45adf1f9-ec00-4920-856a-55e802c2963a" providerId="ADAL" clId="{A2B2EB96-5FC0-4F64-8F9F-7728983CCC18}" dt="2023-06-03T15:05:21.494" v="2305" actId="478"/>
          <ac:grpSpMkLst>
            <pc:docMk/>
            <pc:sldMk cId="2890245247" sldId="359"/>
            <ac:grpSpMk id="11" creationId="{510DDB43-5B40-4EB2-6F97-800A34826150}"/>
          </ac:grpSpMkLst>
        </pc:grpChg>
        <pc:grpChg chg="mod">
          <ac:chgData name="Giulia Giorgiani" userId="45adf1f9-ec00-4920-856a-55e802c2963a" providerId="ADAL" clId="{A2B2EB96-5FC0-4F64-8F9F-7728983CCC18}" dt="2023-06-05T09:33:12.294" v="3123" actId="1076"/>
          <ac:grpSpMkLst>
            <pc:docMk/>
            <pc:sldMk cId="2890245247" sldId="359"/>
            <ac:grpSpMk id="14" creationId="{CCADB013-3270-8C16-81B5-74E273594EF5}"/>
          </ac:grpSpMkLst>
        </pc:grpChg>
        <pc:grpChg chg="mod">
          <ac:chgData name="Giulia Giorgiani" userId="45adf1f9-ec00-4920-856a-55e802c2963a" providerId="ADAL" clId="{A2B2EB96-5FC0-4F64-8F9F-7728983CCC18}" dt="2023-06-05T09:33:54.918" v="3132" actId="1076"/>
          <ac:grpSpMkLst>
            <pc:docMk/>
            <pc:sldMk cId="2890245247" sldId="359"/>
            <ac:grpSpMk id="17" creationId="{5DCF2512-1216-C06F-C9EC-C6F4F0CC853B}"/>
          </ac:grpSpMkLst>
        </pc:grpChg>
        <pc:grpChg chg="add mod">
          <ac:chgData name="Giulia Giorgiani" userId="45adf1f9-ec00-4920-856a-55e802c2963a" providerId="ADAL" clId="{A2B2EB96-5FC0-4F64-8F9F-7728983CCC18}" dt="2023-06-03T14:51:22.458" v="2173" actId="164"/>
          <ac:grpSpMkLst>
            <pc:docMk/>
            <pc:sldMk cId="2890245247" sldId="359"/>
            <ac:grpSpMk id="21" creationId="{FE61756A-E93A-EBD3-6580-54F864C6C4EA}"/>
          </ac:grpSpMkLst>
        </pc:grpChg>
        <pc:grpChg chg="add mod">
          <ac:chgData name="Giulia Giorgiani" userId="45adf1f9-ec00-4920-856a-55e802c2963a" providerId="ADAL" clId="{A2B2EB96-5FC0-4F64-8F9F-7728983CCC18}" dt="2023-06-05T09:33:24.070" v="3125" actId="1076"/>
          <ac:grpSpMkLst>
            <pc:docMk/>
            <pc:sldMk cId="2890245247" sldId="359"/>
            <ac:grpSpMk id="22" creationId="{CBCD605A-407D-AF56-C141-6E4A4FECD462}"/>
          </ac:grpSpMkLst>
        </pc:grpChg>
        <pc:grpChg chg="add mod">
          <ac:chgData name="Giulia Giorgiani" userId="45adf1f9-ec00-4920-856a-55e802c2963a" providerId="ADAL" clId="{A2B2EB96-5FC0-4F64-8F9F-7728983CCC18}" dt="2023-06-05T09:38:05.393" v="3176" actId="1076"/>
          <ac:grpSpMkLst>
            <pc:docMk/>
            <pc:sldMk cId="2890245247" sldId="359"/>
            <ac:grpSpMk id="24" creationId="{9BC0462A-6664-3852-FDEC-BA0BD20D1CB5}"/>
          </ac:grpSpMkLst>
        </pc:grpChg>
        <pc:grpChg chg="del">
          <ac:chgData name="Giulia Giorgiani" userId="45adf1f9-ec00-4920-856a-55e802c2963a" providerId="ADAL" clId="{A2B2EB96-5FC0-4F64-8F9F-7728983CCC18}" dt="2023-06-03T15:05:16.512" v="2303" actId="478"/>
          <ac:grpSpMkLst>
            <pc:docMk/>
            <pc:sldMk cId="2890245247" sldId="359"/>
            <ac:grpSpMk id="40" creationId="{B6E2F3DA-C4D7-F59C-8156-06DE26FB6445}"/>
          </ac:grpSpMkLst>
        </pc:grpChg>
        <pc:grpChg chg="mod">
          <ac:chgData name="Giulia Giorgiani" userId="45adf1f9-ec00-4920-856a-55e802c2963a" providerId="ADAL" clId="{A2B2EB96-5FC0-4F64-8F9F-7728983CCC18}" dt="2023-06-05T09:33:40.878" v="3129" actId="1076"/>
          <ac:grpSpMkLst>
            <pc:docMk/>
            <pc:sldMk cId="2890245247" sldId="359"/>
            <ac:grpSpMk id="48" creationId="{7BD851F9-FAA3-B554-B810-6F3EA2941F96}"/>
          </ac:grpSpMkLst>
        </pc:grpChg>
        <pc:picChg chg="mod ord modCrop">
          <ac:chgData name="Giulia Giorgiani" userId="45adf1f9-ec00-4920-856a-55e802c2963a" providerId="ADAL" clId="{A2B2EB96-5FC0-4F64-8F9F-7728983CCC18}" dt="2023-06-05T09:38:28.808" v="3179" actId="732"/>
          <ac:picMkLst>
            <pc:docMk/>
            <pc:sldMk cId="2890245247" sldId="359"/>
            <ac:picMk id="3" creationId="{15D3A522-2B65-39FA-9E8F-10B526BF6B85}"/>
          </ac:picMkLst>
        </pc:picChg>
        <pc:cxnChg chg="del mod">
          <ac:chgData name="Giulia Giorgiani" userId="45adf1f9-ec00-4920-856a-55e802c2963a" providerId="ADAL" clId="{A2B2EB96-5FC0-4F64-8F9F-7728983CCC18}" dt="2023-06-03T15:04:30.967" v="2296" actId="478"/>
          <ac:cxnSpMkLst>
            <pc:docMk/>
            <pc:sldMk cId="2890245247" sldId="359"/>
            <ac:cxnSpMk id="27" creationId="{BFA54594-97FE-7D5F-DBFF-165E5D51E1AD}"/>
          </ac:cxnSpMkLst>
        </pc:cxnChg>
        <pc:cxnChg chg="mod">
          <ac:chgData name="Giulia Giorgiani" userId="45adf1f9-ec00-4920-856a-55e802c2963a" providerId="ADAL" clId="{A2B2EB96-5FC0-4F64-8F9F-7728983CCC18}" dt="2023-06-05T09:33:54.918" v="3132" actId="1076"/>
          <ac:cxnSpMkLst>
            <pc:docMk/>
            <pc:sldMk cId="2890245247" sldId="359"/>
            <ac:cxnSpMk id="29" creationId="{8E8305B2-00A3-4290-6804-80F952A1B85C}"/>
          </ac:cxnSpMkLst>
        </pc:cxnChg>
        <pc:cxnChg chg="mod">
          <ac:chgData name="Giulia Giorgiani" userId="45adf1f9-ec00-4920-856a-55e802c2963a" providerId="ADAL" clId="{A2B2EB96-5FC0-4F64-8F9F-7728983CCC18}" dt="2023-06-05T09:38:05.393" v="3176" actId="1076"/>
          <ac:cxnSpMkLst>
            <pc:docMk/>
            <pc:sldMk cId="2890245247" sldId="359"/>
            <ac:cxnSpMk id="36" creationId="{56780816-F088-B41B-F43E-9166A0722865}"/>
          </ac:cxnSpMkLst>
        </pc:cxnChg>
        <pc:cxnChg chg="mod">
          <ac:chgData name="Giulia Giorgiani" userId="45adf1f9-ec00-4920-856a-55e802c2963a" providerId="ADAL" clId="{A2B2EB96-5FC0-4F64-8F9F-7728983CCC18}" dt="2023-06-05T09:33:46.836" v="3131" actId="14100"/>
          <ac:cxnSpMkLst>
            <pc:docMk/>
            <pc:sldMk cId="2890245247" sldId="359"/>
            <ac:cxnSpMk id="47" creationId="{F2A83815-90CF-03A1-3615-4D39AFA6B9A1}"/>
          </ac:cxnSpMkLst>
        </pc:cxnChg>
      </pc:sldChg>
      <pc:sldChg chg="addSp delSp modSp mod modTransition setBg delAnim modAnim">
        <pc:chgData name="Giulia Giorgiani" userId="45adf1f9-ec00-4920-856a-55e802c2963a" providerId="ADAL" clId="{A2B2EB96-5FC0-4F64-8F9F-7728983CCC18}" dt="2023-06-05T08:33:54.584" v="3030" actId="20577"/>
        <pc:sldMkLst>
          <pc:docMk/>
          <pc:sldMk cId="2664992240" sldId="361"/>
        </pc:sldMkLst>
        <pc:spChg chg="mod">
          <ac:chgData name="Giulia Giorgiani" userId="45adf1f9-ec00-4920-856a-55e802c2963a" providerId="ADAL" clId="{A2B2EB96-5FC0-4F64-8F9F-7728983CCC18}" dt="2023-06-03T06:29:15.152" v="81" actId="20577"/>
          <ac:spMkLst>
            <pc:docMk/>
            <pc:sldMk cId="2664992240" sldId="361"/>
            <ac:spMk id="2" creationId="{0D7BB65C-70E9-6047-64C3-8D47DBCAE64B}"/>
          </ac:spMkLst>
        </pc:spChg>
        <pc:spChg chg="add mod">
          <ac:chgData name="Giulia Giorgiani" userId="45adf1f9-ec00-4920-856a-55e802c2963a" providerId="ADAL" clId="{A2B2EB96-5FC0-4F64-8F9F-7728983CCC18}" dt="2023-06-05T08:33:54.584" v="3030" actId="20577"/>
          <ac:spMkLst>
            <pc:docMk/>
            <pc:sldMk cId="2664992240" sldId="361"/>
            <ac:spMk id="3" creationId="{83C44C67-698C-8B6B-492C-E99F0FB1FCAE}"/>
          </ac:spMkLst>
        </pc:spChg>
        <pc:spChg chg="mod">
          <ac:chgData name="Giulia Giorgiani" userId="45adf1f9-ec00-4920-856a-55e802c2963a" providerId="ADAL" clId="{A2B2EB96-5FC0-4F64-8F9F-7728983CCC18}" dt="2023-06-03T06:30:05.801" v="125" actId="1036"/>
          <ac:spMkLst>
            <pc:docMk/>
            <pc:sldMk cId="2664992240" sldId="361"/>
            <ac:spMk id="57" creationId="{A27BC2D1-34A6-B48B-B800-4C664F577CDA}"/>
          </ac:spMkLst>
        </pc:spChg>
        <pc:spChg chg="mod">
          <ac:chgData name="Giulia Giorgiani" userId="45adf1f9-ec00-4920-856a-55e802c2963a" providerId="ADAL" clId="{A2B2EB96-5FC0-4F64-8F9F-7728983CCC18}" dt="2023-06-03T06:30:05.801" v="125" actId="1036"/>
          <ac:spMkLst>
            <pc:docMk/>
            <pc:sldMk cId="2664992240" sldId="361"/>
            <ac:spMk id="99" creationId="{C59C7D76-E9D1-A49F-4AEE-56B3BD16C500}"/>
          </ac:spMkLst>
        </pc:spChg>
        <pc:spChg chg="mod">
          <ac:chgData name="Giulia Giorgiani" userId="45adf1f9-ec00-4920-856a-55e802c2963a" providerId="ADAL" clId="{A2B2EB96-5FC0-4F64-8F9F-7728983CCC18}" dt="2023-06-03T06:30:52.753" v="130" actId="20577"/>
          <ac:spMkLst>
            <pc:docMk/>
            <pc:sldMk cId="2664992240" sldId="361"/>
            <ac:spMk id="101" creationId="{F181CCB7-8560-DFFC-62C5-CEE48F17DB9C}"/>
          </ac:spMkLst>
        </pc:spChg>
        <pc:spChg chg="del">
          <ac:chgData name="Giulia Giorgiani" userId="45adf1f9-ec00-4920-856a-55e802c2963a" providerId="ADAL" clId="{A2B2EB96-5FC0-4F64-8F9F-7728983CCC18}" dt="2023-06-03T06:28:57.902" v="61" actId="478"/>
          <ac:spMkLst>
            <pc:docMk/>
            <pc:sldMk cId="2664992240" sldId="361"/>
            <ac:spMk id="102" creationId="{8EA501E8-52F0-0106-3496-137CD0FAE514}"/>
          </ac:spMkLst>
        </pc:spChg>
        <pc:spChg chg="del mod">
          <ac:chgData name="Giulia Giorgiani" userId="45adf1f9-ec00-4920-856a-55e802c2963a" providerId="ADAL" clId="{A2B2EB96-5FC0-4F64-8F9F-7728983CCC18}" dt="2023-06-03T06:29:22.902" v="83" actId="478"/>
          <ac:spMkLst>
            <pc:docMk/>
            <pc:sldMk cId="2664992240" sldId="361"/>
            <ac:spMk id="103" creationId="{725C0F7F-C810-8716-5864-0ECE74719D3C}"/>
          </ac:spMkLst>
        </pc:spChg>
        <pc:spChg chg="mod">
          <ac:chgData name="Giulia Giorgiani" userId="45adf1f9-ec00-4920-856a-55e802c2963a" providerId="ADAL" clId="{A2B2EB96-5FC0-4F64-8F9F-7728983CCC18}" dt="2023-06-03T06:30:05.801" v="125" actId="1036"/>
          <ac:spMkLst>
            <pc:docMk/>
            <pc:sldMk cId="2664992240" sldId="361"/>
            <ac:spMk id="177" creationId="{D8941CA1-23DA-4471-B83E-7C3BF72C4E42}"/>
          </ac:spMkLst>
        </pc:spChg>
        <pc:grpChg chg="mod">
          <ac:chgData name="Giulia Giorgiani" userId="45adf1f9-ec00-4920-856a-55e802c2963a" providerId="ADAL" clId="{A2B2EB96-5FC0-4F64-8F9F-7728983CCC18}" dt="2023-06-03T06:30:05.801" v="125" actId="1036"/>
          <ac:grpSpMkLst>
            <pc:docMk/>
            <pc:sldMk cId="2664992240" sldId="361"/>
            <ac:grpSpMk id="5" creationId="{A877C81E-0020-FD21-B9CA-E07DB5197F24}"/>
          </ac:grpSpMkLst>
        </pc:grpChg>
        <pc:grpChg chg="mod">
          <ac:chgData name="Giulia Giorgiani" userId="45adf1f9-ec00-4920-856a-55e802c2963a" providerId="ADAL" clId="{A2B2EB96-5FC0-4F64-8F9F-7728983CCC18}" dt="2023-06-03T06:30:05.801" v="125" actId="1036"/>
          <ac:grpSpMkLst>
            <pc:docMk/>
            <pc:sldMk cId="2664992240" sldId="361"/>
            <ac:grpSpMk id="58" creationId="{D30D2209-1537-3013-8602-13E6B0514494}"/>
          </ac:grpSpMkLst>
        </pc:grpChg>
        <pc:grpChg chg="del">
          <ac:chgData name="Giulia Giorgiani" userId="45adf1f9-ec00-4920-856a-55e802c2963a" providerId="ADAL" clId="{A2B2EB96-5FC0-4F64-8F9F-7728983CCC18}" dt="2023-06-03T06:28:53.913" v="60" actId="478"/>
          <ac:grpSpMkLst>
            <pc:docMk/>
            <pc:sldMk cId="2664992240" sldId="361"/>
            <ac:grpSpMk id="104" creationId="{ADE21B72-3F0B-D528-D88C-9C22EF83B732}"/>
          </ac:grpSpMkLst>
        </pc:grpChg>
        <pc:grpChg chg="mod">
          <ac:chgData name="Giulia Giorgiani" userId="45adf1f9-ec00-4920-856a-55e802c2963a" providerId="ADAL" clId="{A2B2EB96-5FC0-4F64-8F9F-7728983CCC18}" dt="2023-06-03T06:30:05.801" v="125" actId="1036"/>
          <ac:grpSpMkLst>
            <pc:docMk/>
            <pc:sldMk cId="2664992240" sldId="361"/>
            <ac:grpSpMk id="165" creationId="{5F017030-52DE-A741-F730-C161851ADFB1}"/>
          </ac:grpSpMkLst>
        </pc:grpChg>
        <pc:cxnChg chg="mod">
          <ac:chgData name="Giulia Giorgiani" userId="45adf1f9-ec00-4920-856a-55e802c2963a" providerId="ADAL" clId="{A2B2EB96-5FC0-4F64-8F9F-7728983CCC18}" dt="2023-06-03T06:30:05.801" v="125" actId="1036"/>
          <ac:cxnSpMkLst>
            <pc:docMk/>
            <pc:sldMk cId="2664992240" sldId="361"/>
            <ac:cxnSpMk id="169" creationId="{BB9DA2E3-7718-E4C7-1D94-5C997D659563}"/>
          </ac:cxnSpMkLst>
        </pc:cxnChg>
        <pc:cxnChg chg="del mod">
          <ac:chgData name="Giulia Giorgiani" userId="45adf1f9-ec00-4920-856a-55e802c2963a" providerId="ADAL" clId="{A2B2EB96-5FC0-4F64-8F9F-7728983CCC18}" dt="2023-06-03T06:29:32.793" v="85" actId="478"/>
          <ac:cxnSpMkLst>
            <pc:docMk/>
            <pc:sldMk cId="2664992240" sldId="361"/>
            <ac:cxnSpMk id="173" creationId="{0FA0E7F6-EA31-C066-E31E-710BDA4B5223}"/>
          </ac:cxnSpMkLst>
        </pc:cxnChg>
        <pc:cxnChg chg="mod">
          <ac:chgData name="Giulia Giorgiani" userId="45adf1f9-ec00-4920-856a-55e802c2963a" providerId="ADAL" clId="{A2B2EB96-5FC0-4F64-8F9F-7728983CCC18}" dt="2023-06-03T06:30:05.801" v="125" actId="1036"/>
          <ac:cxnSpMkLst>
            <pc:docMk/>
            <pc:sldMk cId="2664992240" sldId="361"/>
            <ac:cxnSpMk id="175" creationId="{BE8F84A4-A652-A06B-5274-DAAF70EEAB30}"/>
          </ac:cxnSpMkLst>
        </pc:cxnChg>
      </pc:sldChg>
      <pc:sldChg chg="addSp modSp mod modTransition">
        <pc:chgData name="Giulia Giorgiani" userId="45adf1f9-ec00-4920-856a-55e802c2963a" providerId="ADAL" clId="{A2B2EB96-5FC0-4F64-8F9F-7728983CCC18}" dt="2023-06-05T08:34:08.621" v="3036" actId="20577"/>
        <pc:sldMkLst>
          <pc:docMk/>
          <pc:sldMk cId="1548777911" sldId="362"/>
        </pc:sldMkLst>
        <pc:spChg chg="add mod">
          <ac:chgData name="Giulia Giorgiani" userId="45adf1f9-ec00-4920-856a-55e802c2963a" providerId="ADAL" clId="{A2B2EB96-5FC0-4F64-8F9F-7728983CCC18}" dt="2023-06-05T08:34:08.621" v="3036" actId="20577"/>
          <ac:spMkLst>
            <pc:docMk/>
            <pc:sldMk cId="1548777911" sldId="362"/>
            <ac:spMk id="3" creationId="{3AF73187-3F36-40CB-798D-B85AEC263DB4}"/>
          </ac:spMkLst>
        </pc:spChg>
      </pc:sldChg>
      <pc:sldChg chg="addSp delSp modSp add del mod ord modTransition delAnim modAnim">
        <pc:chgData name="Giulia Giorgiani" userId="45adf1f9-ec00-4920-856a-55e802c2963a" providerId="ADAL" clId="{A2B2EB96-5FC0-4F64-8F9F-7728983CCC18}" dt="2023-06-05T08:13:42.527" v="2898" actId="2696"/>
        <pc:sldMkLst>
          <pc:docMk/>
          <pc:sldMk cId="1082635084" sldId="363"/>
        </pc:sldMkLst>
        <pc:spChg chg="mod">
          <ac:chgData name="Giulia Giorgiani" userId="45adf1f9-ec00-4920-856a-55e802c2963a" providerId="ADAL" clId="{A2B2EB96-5FC0-4F64-8F9F-7728983CCC18}" dt="2023-06-03T06:31:45.124" v="147" actId="20577"/>
          <ac:spMkLst>
            <pc:docMk/>
            <pc:sldMk cId="1082635084" sldId="363"/>
            <ac:spMk id="2" creationId="{0D7BB65C-70E9-6047-64C3-8D47DBCAE64B}"/>
          </ac:spMkLst>
        </pc:spChg>
        <pc:spChg chg="del">
          <ac:chgData name="Giulia Giorgiani" userId="45adf1f9-ec00-4920-856a-55e802c2963a" providerId="ADAL" clId="{A2B2EB96-5FC0-4F64-8F9F-7728983CCC18}" dt="2023-06-03T06:31:33.172" v="134" actId="478"/>
          <ac:spMkLst>
            <pc:docMk/>
            <pc:sldMk cId="1082635084" sldId="363"/>
            <ac:spMk id="4" creationId="{2FAE411C-3756-E911-23D8-5631E08E5955}"/>
          </ac:spMkLst>
        </pc:spChg>
        <pc:spChg chg="add del">
          <ac:chgData name="Giulia Giorgiani" userId="45adf1f9-ec00-4920-856a-55e802c2963a" providerId="ADAL" clId="{A2B2EB96-5FC0-4F64-8F9F-7728983CCC18}" dt="2023-06-05T07:51:39.619" v="2525" actId="22"/>
          <ac:spMkLst>
            <pc:docMk/>
            <pc:sldMk cId="1082635084" sldId="363"/>
            <ac:spMk id="4" creationId="{5E2DC03B-5BC5-9528-992B-9171AB0C0113}"/>
          </ac:spMkLst>
        </pc:spChg>
        <pc:spChg chg="add del">
          <ac:chgData name="Giulia Giorgiani" userId="45adf1f9-ec00-4920-856a-55e802c2963a" providerId="ADAL" clId="{A2B2EB96-5FC0-4F64-8F9F-7728983CCC18}" dt="2023-06-05T07:51:44.287" v="2527" actId="22"/>
          <ac:spMkLst>
            <pc:docMk/>
            <pc:sldMk cId="1082635084" sldId="363"/>
            <ac:spMk id="6" creationId="{5C17671D-9428-7E96-0A33-92A0011B6213}"/>
          </ac:spMkLst>
        </pc:spChg>
        <pc:spChg chg="del">
          <ac:chgData name="Giulia Giorgiani" userId="45adf1f9-ec00-4920-856a-55e802c2963a" providerId="ADAL" clId="{A2B2EB96-5FC0-4F64-8F9F-7728983CCC18}" dt="2023-06-03T06:31:33.172" v="134" actId="478"/>
          <ac:spMkLst>
            <pc:docMk/>
            <pc:sldMk cId="1082635084" sldId="363"/>
            <ac:spMk id="7" creationId="{B07A2289-BD55-D999-AD08-7C84525E2887}"/>
          </ac:spMkLst>
        </pc:spChg>
        <pc:spChg chg="del">
          <ac:chgData name="Giulia Giorgiani" userId="45adf1f9-ec00-4920-856a-55e802c2963a" providerId="ADAL" clId="{A2B2EB96-5FC0-4F64-8F9F-7728983CCC18}" dt="2023-06-03T06:31:33.172" v="134" actId="478"/>
          <ac:spMkLst>
            <pc:docMk/>
            <pc:sldMk cId="1082635084" sldId="363"/>
            <ac:spMk id="10" creationId="{F291304C-8AD0-6459-4B08-B4E95EFCAE08}"/>
          </ac:spMkLst>
        </pc:spChg>
        <pc:spChg chg="del">
          <ac:chgData name="Giulia Giorgiani" userId="45adf1f9-ec00-4920-856a-55e802c2963a" providerId="ADAL" clId="{A2B2EB96-5FC0-4F64-8F9F-7728983CCC18}" dt="2023-06-03T06:31:33.172" v="134" actId="478"/>
          <ac:spMkLst>
            <pc:docMk/>
            <pc:sldMk cId="1082635084" sldId="363"/>
            <ac:spMk id="11" creationId="{0C8541E1-DDAC-5CA7-D744-6F7E61FB3794}"/>
          </ac:spMkLst>
        </pc:spChg>
        <pc:spChg chg="del">
          <ac:chgData name="Giulia Giorgiani" userId="45adf1f9-ec00-4920-856a-55e802c2963a" providerId="ADAL" clId="{A2B2EB96-5FC0-4F64-8F9F-7728983CCC18}" dt="2023-06-03T06:31:33.172" v="134" actId="478"/>
          <ac:spMkLst>
            <pc:docMk/>
            <pc:sldMk cId="1082635084" sldId="363"/>
            <ac:spMk id="52" creationId="{DA8B821F-5F97-7A00-371B-19BEC292752D}"/>
          </ac:spMkLst>
        </pc:spChg>
        <pc:spChg chg="del">
          <ac:chgData name="Giulia Giorgiani" userId="45adf1f9-ec00-4920-856a-55e802c2963a" providerId="ADAL" clId="{A2B2EB96-5FC0-4F64-8F9F-7728983CCC18}" dt="2023-06-03T06:31:33.172" v="134" actId="478"/>
          <ac:spMkLst>
            <pc:docMk/>
            <pc:sldMk cId="1082635084" sldId="363"/>
            <ac:spMk id="53" creationId="{852F2EBF-9BA3-A74B-2D2B-C99AB7DEA960}"/>
          </ac:spMkLst>
        </pc:spChg>
        <pc:grpChg chg="del">
          <ac:chgData name="Giulia Giorgiani" userId="45adf1f9-ec00-4920-856a-55e802c2963a" providerId="ADAL" clId="{A2B2EB96-5FC0-4F64-8F9F-7728983CCC18}" dt="2023-06-03T06:31:33.172" v="134" actId="478"/>
          <ac:grpSpMkLst>
            <pc:docMk/>
            <pc:sldMk cId="1082635084" sldId="363"/>
            <ac:grpSpMk id="12" creationId="{363251A1-34BD-ABFF-FE21-470BAE4F5E19}"/>
          </ac:grpSpMkLst>
        </pc:grpChg>
        <pc:grpChg chg="del">
          <ac:chgData name="Giulia Giorgiani" userId="45adf1f9-ec00-4920-856a-55e802c2963a" providerId="ADAL" clId="{A2B2EB96-5FC0-4F64-8F9F-7728983CCC18}" dt="2023-06-03T06:31:33.172" v="134" actId="478"/>
          <ac:grpSpMkLst>
            <pc:docMk/>
            <pc:sldMk cId="1082635084" sldId="363"/>
            <ac:grpSpMk id="47" creationId="{823A0CC5-E974-68DD-5BBF-79B7BC401670}"/>
          </ac:grpSpMkLst>
        </pc:grpChg>
        <pc:graphicFrameChg chg="add del mod">
          <ac:chgData name="Giulia Giorgiani" userId="45adf1f9-ec00-4920-856a-55e802c2963a" providerId="ADAL" clId="{A2B2EB96-5FC0-4F64-8F9F-7728983CCC18}" dt="2023-06-05T07:53:21.200" v="2532" actId="478"/>
          <ac:graphicFrameMkLst>
            <pc:docMk/>
            <pc:sldMk cId="1082635084" sldId="363"/>
            <ac:graphicFrameMk id="7" creationId="{17B4A020-A288-F791-D498-18B7EC588929}"/>
          </ac:graphicFrameMkLst>
        </pc:graphicFrameChg>
        <pc:picChg chg="add mod modCrop">
          <ac:chgData name="Giulia Giorgiani" userId="45adf1f9-ec00-4920-856a-55e802c2963a" providerId="ADAL" clId="{A2B2EB96-5FC0-4F64-8F9F-7728983CCC18}" dt="2023-06-05T08:01:36.814" v="2777" actId="16481"/>
          <ac:picMkLst>
            <pc:docMk/>
            <pc:sldMk cId="1082635084" sldId="363"/>
            <ac:picMk id="8" creationId="{32691AE8-2ED2-DBDA-1727-81EB75F29ADA}"/>
          </ac:picMkLst>
        </pc:picChg>
      </pc:sldChg>
      <pc:sldChg chg="addSp delSp modSp add mod ord modTransition modAnim">
        <pc:chgData name="Giulia Giorgiani" userId="45adf1f9-ec00-4920-856a-55e802c2963a" providerId="ADAL" clId="{A2B2EB96-5FC0-4F64-8F9F-7728983CCC18}" dt="2023-06-05T08:31:21.492" v="2986" actId="20577"/>
        <pc:sldMkLst>
          <pc:docMk/>
          <pc:sldMk cId="3382104441" sldId="364"/>
        </pc:sldMkLst>
        <pc:spChg chg="add del mod">
          <ac:chgData name="Giulia Giorgiani" userId="45adf1f9-ec00-4920-856a-55e802c2963a" providerId="ADAL" clId="{A2B2EB96-5FC0-4F64-8F9F-7728983CCC18}" dt="2023-06-03T06:33:03.485" v="158"/>
          <ac:spMkLst>
            <pc:docMk/>
            <pc:sldMk cId="3382104441" sldId="364"/>
            <ac:spMk id="3" creationId="{9780CFBC-8383-DBFB-0D46-A0EE4CC203D6}"/>
          </ac:spMkLst>
        </pc:spChg>
        <pc:spChg chg="add mod">
          <ac:chgData name="Giulia Giorgiani" userId="45adf1f9-ec00-4920-856a-55e802c2963a" providerId="ADAL" clId="{A2B2EB96-5FC0-4F64-8F9F-7728983CCC18}" dt="2023-06-05T08:31:21.492" v="2986" actId="20577"/>
          <ac:spMkLst>
            <pc:docMk/>
            <pc:sldMk cId="3382104441" sldId="364"/>
            <ac:spMk id="3" creationId="{B1403EA3-6BD3-C4B3-478D-3D530053AFFE}"/>
          </ac:spMkLst>
        </pc:spChg>
        <pc:spChg chg="del">
          <ac:chgData name="Giulia Giorgiani" userId="45adf1f9-ec00-4920-856a-55e802c2963a" providerId="ADAL" clId="{A2B2EB96-5FC0-4F64-8F9F-7728983CCC18}" dt="2023-06-03T06:32:52.182" v="151" actId="478"/>
          <ac:spMkLst>
            <pc:docMk/>
            <pc:sldMk cId="3382104441" sldId="364"/>
            <ac:spMk id="5" creationId="{A68FBE92-4166-700F-3C80-B8D2FE8BC1A1}"/>
          </ac:spMkLst>
        </pc:spChg>
        <pc:spChg chg="del">
          <ac:chgData name="Giulia Giorgiani" userId="45adf1f9-ec00-4920-856a-55e802c2963a" providerId="ADAL" clId="{A2B2EB96-5FC0-4F64-8F9F-7728983CCC18}" dt="2023-06-03T06:32:52.182" v="151" actId="478"/>
          <ac:spMkLst>
            <pc:docMk/>
            <pc:sldMk cId="3382104441" sldId="364"/>
            <ac:spMk id="10" creationId="{6438BC68-ED3A-9336-66B0-2A84D50B3C27}"/>
          </ac:spMkLst>
        </pc:spChg>
        <pc:spChg chg="add mod">
          <ac:chgData name="Giulia Giorgiani" userId="45adf1f9-ec00-4920-856a-55e802c2963a" providerId="ADAL" clId="{A2B2EB96-5FC0-4F64-8F9F-7728983CCC18}" dt="2023-06-03T13:23:25.754" v="1821" actId="20577"/>
          <ac:spMkLst>
            <pc:docMk/>
            <pc:sldMk cId="3382104441" sldId="364"/>
            <ac:spMk id="11" creationId="{6E0DDF2E-3157-6C87-BA07-7D920BAA6DB3}"/>
          </ac:spMkLst>
        </pc:spChg>
        <pc:spChg chg="del">
          <ac:chgData name="Giulia Giorgiani" userId="45adf1f9-ec00-4920-856a-55e802c2963a" providerId="ADAL" clId="{A2B2EB96-5FC0-4F64-8F9F-7728983CCC18}" dt="2023-06-03T06:32:52.182" v="151" actId="478"/>
          <ac:spMkLst>
            <pc:docMk/>
            <pc:sldMk cId="3382104441" sldId="364"/>
            <ac:spMk id="17" creationId="{DE3F3ABF-4E02-059A-04E8-8FCACF75415D}"/>
          </ac:spMkLst>
        </pc:spChg>
        <pc:spChg chg="del">
          <ac:chgData name="Giulia Giorgiani" userId="45adf1f9-ec00-4920-856a-55e802c2963a" providerId="ADAL" clId="{A2B2EB96-5FC0-4F64-8F9F-7728983CCC18}" dt="2023-06-03T06:32:52.182" v="151" actId="478"/>
          <ac:spMkLst>
            <pc:docMk/>
            <pc:sldMk cId="3382104441" sldId="364"/>
            <ac:spMk id="18" creationId="{84FCED8E-C2E6-F41A-6794-71CA932EE4E3}"/>
          </ac:spMkLst>
        </pc:spChg>
        <pc:spChg chg="add del mod">
          <ac:chgData name="Giulia Giorgiani" userId="45adf1f9-ec00-4920-856a-55e802c2963a" providerId="ADAL" clId="{A2B2EB96-5FC0-4F64-8F9F-7728983CCC18}" dt="2023-06-03T07:37:01.589" v="266" actId="22"/>
          <ac:spMkLst>
            <pc:docMk/>
            <pc:sldMk cId="3382104441" sldId="364"/>
            <ac:spMk id="33" creationId="{F34FB6F4-99DB-A0B0-5DF1-6F9893BBB5EE}"/>
          </ac:spMkLst>
        </pc:spChg>
        <pc:spChg chg="add del">
          <ac:chgData name="Giulia Giorgiani" userId="45adf1f9-ec00-4920-856a-55e802c2963a" providerId="ADAL" clId="{A2B2EB96-5FC0-4F64-8F9F-7728983CCC18}" dt="2023-06-03T07:37:07.211" v="268" actId="22"/>
          <ac:spMkLst>
            <pc:docMk/>
            <pc:sldMk cId="3382104441" sldId="364"/>
            <ac:spMk id="35" creationId="{EF051550-20BB-77D3-2DCB-F4EDA2D5004C}"/>
          </ac:spMkLst>
        </pc:spChg>
        <pc:spChg chg="add mod">
          <ac:chgData name="Giulia Giorgiani" userId="45adf1f9-ec00-4920-856a-55e802c2963a" providerId="ADAL" clId="{A2B2EB96-5FC0-4F64-8F9F-7728983CCC18}" dt="2023-06-03T12:38:08.114" v="1677" actId="1076"/>
          <ac:spMkLst>
            <pc:docMk/>
            <pc:sldMk cId="3382104441" sldId="364"/>
            <ac:spMk id="37" creationId="{80FB9311-905E-8F14-177D-19A48B37DCAA}"/>
          </ac:spMkLst>
        </pc:spChg>
        <pc:spChg chg="add mod">
          <ac:chgData name="Giulia Giorgiani" userId="45adf1f9-ec00-4920-856a-55e802c2963a" providerId="ADAL" clId="{A2B2EB96-5FC0-4F64-8F9F-7728983CCC18}" dt="2023-06-03T12:38:54.641" v="1687" actId="207"/>
          <ac:spMkLst>
            <pc:docMk/>
            <pc:sldMk cId="3382104441" sldId="364"/>
            <ac:spMk id="40" creationId="{40E38DDC-A659-2DB5-014E-BB44372B1EB3}"/>
          </ac:spMkLst>
        </pc:spChg>
        <pc:spChg chg="add mod">
          <ac:chgData name="Giulia Giorgiani" userId="45adf1f9-ec00-4920-856a-55e802c2963a" providerId="ADAL" clId="{A2B2EB96-5FC0-4F64-8F9F-7728983CCC18}" dt="2023-06-03T12:37:33.713" v="1674" actId="1076"/>
          <ac:spMkLst>
            <pc:docMk/>
            <pc:sldMk cId="3382104441" sldId="364"/>
            <ac:spMk id="44" creationId="{825E8063-4761-FF36-F59A-54AFB1232E0C}"/>
          </ac:spMkLst>
        </pc:spChg>
        <pc:spChg chg="add mod">
          <ac:chgData name="Giulia Giorgiani" userId="45adf1f9-ec00-4920-856a-55e802c2963a" providerId="ADAL" clId="{A2B2EB96-5FC0-4F64-8F9F-7728983CCC18}" dt="2023-06-03T12:38:58.034" v="1688" actId="108"/>
          <ac:spMkLst>
            <pc:docMk/>
            <pc:sldMk cId="3382104441" sldId="364"/>
            <ac:spMk id="46" creationId="{E7CFF2FE-39E9-B445-CF08-FA6B85B4B059}"/>
          </ac:spMkLst>
        </pc:spChg>
        <pc:grpChg chg="add mod">
          <ac:chgData name="Giulia Giorgiani" userId="45adf1f9-ec00-4920-856a-55e802c2963a" providerId="ADAL" clId="{A2B2EB96-5FC0-4F64-8F9F-7728983CCC18}" dt="2023-06-03T06:34:14.348" v="162" actId="164"/>
          <ac:grpSpMkLst>
            <pc:docMk/>
            <pc:sldMk cId="3382104441" sldId="364"/>
            <ac:grpSpMk id="20" creationId="{BA92CDB6-45BF-C85C-6D2A-45FED0861C3A}"/>
          </ac:grpSpMkLst>
        </pc:grpChg>
        <pc:picChg chg="add del mod">
          <ac:chgData name="Giulia Giorgiani" userId="45adf1f9-ec00-4920-856a-55e802c2963a" providerId="ADAL" clId="{A2B2EB96-5FC0-4F64-8F9F-7728983CCC18}" dt="2023-06-03T06:33:03.485" v="158"/>
          <ac:picMkLst>
            <pc:docMk/>
            <pc:sldMk cId="3382104441" sldId="364"/>
            <ac:picMk id="4" creationId="{71346F65-7CBC-44D2-8DF0-2E9F49708B17}"/>
          </ac:picMkLst>
        </pc:picChg>
        <pc:picChg chg="add del mod">
          <ac:chgData name="Giulia Giorgiani" userId="45adf1f9-ec00-4920-856a-55e802c2963a" providerId="ADAL" clId="{A2B2EB96-5FC0-4F64-8F9F-7728983CCC18}" dt="2023-06-03T06:33:03.485" v="158"/>
          <ac:picMkLst>
            <pc:docMk/>
            <pc:sldMk cId="3382104441" sldId="364"/>
            <ac:picMk id="6" creationId="{7D9B1F92-129D-5966-0FBB-94CD536351B8}"/>
          </ac:picMkLst>
        </pc:picChg>
        <pc:picChg chg="add del mod">
          <ac:chgData name="Giulia Giorgiani" userId="45adf1f9-ec00-4920-856a-55e802c2963a" providerId="ADAL" clId="{A2B2EB96-5FC0-4F64-8F9F-7728983CCC18}" dt="2023-06-03T06:33:03.485" v="158"/>
          <ac:picMkLst>
            <pc:docMk/>
            <pc:sldMk cId="3382104441" sldId="364"/>
            <ac:picMk id="7" creationId="{F6AA7649-8470-F45E-2FDD-F23904114A4D}"/>
          </ac:picMkLst>
        </pc:picChg>
        <pc:picChg chg="add del mod">
          <ac:chgData name="Giulia Giorgiani" userId="45adf1f9-ec00-4920-856a-55e802c2963a" providerId="ADAL" clId="{A2B2EB96-5FC0-4F64-8F9F-7728983CCC18}" dt="2023-06-03T06:33:03.485" v="158"/>
          <ac:picMkLst>
            <pc:docMk/>
            <pc:sldMk cId="3382104441" sldId="364"/>
            <ac:picMk id="8" creationId="{71C0D5B9-C8AD-2CA0-352D-9186D53D7C6D}"/>
          </ac:picMkLst>
        </pc:picChg>
        <pc:picChg chg="del">
          <ac:chgData name="Giulia Giorgiani" userId="45adf1f9-ec00-4920-856a-55e802c2963a" providerId="ADAL" clId="{A2B2EB96-5FC0-4F64-8F9F-7728983CCC18}" dt="2023-06-03T06:32:53.942" v="152" actId="478"/>
          <ac:picMkLst>
            <pc:docMk/>
            <pc:sldMk cId="3382104441" sldId="364"/>
            <ac:picMk id="9" creationId="{D20BD03A-D0EF-AFDC-C68C-393B749DB38A}"/>
          </ac:picMkLst>
        </pc:picChg>
        <pc:picChg chg="del">
          <ac:chgData name="Giulia Giorgiani" userId="45adf1f9-ec00-4920-856a-55e802c2963a" providerId="ADAL" clId="{A2B2EB96-5FC0-4F64-8F9F-7728983CCC18}" dt="2023-06-03T06:32:52.182" v="151" actId="478"/>
          <ac:picMkLst>
            <pc:docMk/>
            <pc:sldMk cId="3382104441" sldId="364"/>
            <ac:picMk id="12" creationId="{24ADFBAB-DBE4-E9DE-B743-5FC501D87AFF}"/>
          </ac:picMkLst>
        </pc:picChg>
        <pc:picChg chg="add del mod">
          <ac:chgData name="Giulia Giorgiani" userId="45adf1f9-ec00-4920-856a-55e802c2963a" providerId="ADAL" clId="{A2B2EB96-5FC0-4F64-8F9F-7728983CCC18}" dt="2023-06-03T06:35:23.024" v="166" actId="478"/>
          <ac:picMkLst>
            <pc:docMk/>
            <pc:sldMk cId="3382104441" sldId="364"/>
            <ac:picMk id="13" creationId="{C14C71ED-29AC-5238-F50E-49060BB4A36B}"/>
          </ac:picMkLst>
        </pc:picChg>
        <pc:picChg chg="add del mod">
          <ac:chgData name="Giulia Giorgiani" userId="45adf1f9-ec00-4920-856a-55e802c2963a" providerId="ADAL" clId="{A2B2EB96-5FC0-4F64-8F9F-7728983CCC18}" dt="2023-06-03T06:35:23.024" v="166" actId="478"/>
          <ac:picMkLst>
            <pc:docMk/>
            <pc:sldMk cId="3382104441" sldId="364"/>
            <ac:picMk id="14" creationId="{0D2F6A8E-1517-DF25-15FA-3767C3894DAC}"/>
          </ac:picMkLst>
        </pc:picChg>
        <pc:picChg chg="add del mod">
          <ac:chgData name="Giulia Giorgiani" userId="45adf1f9-ec00-4920-856a-55e802c2963a" providerId="ADAL" clId="{A2B2EB96-5FC0-4F64-8F9F-7728983CCC18}" dt="2023-06-03T06:35:23.024" v="166" actId="478"/>
          <ac:picMkLst>
            <pc:docMk/>
            <pc:sldMk cId="3382104441" sldId="364"/>
            <ac:picMk id="15" creationId="{9E871931-9480-0E4A-5F15-47B5DB33628F}"/>
          </ac:picMkLst>
        </pc:picChg>
        <pc:picChg chg="del">
          <ac:chgData name="Giulia Giorgiani" userId="45adf1f9-ec00-4920-856a-55e802c2963a" providerId="ADAL" clId="{A2B2EB96-5FC0-4F64-8F9F-7728983CCC18}" dt="2023-06-03T06:32:52.182" v="151" actId="478"/>
          <ac:picMkLst>
            <pc:docMk/>
            <pc:sldMk cId="3382104441" sldId="364"/>
            <ac:picMk id="16" creationId="{25B02258-A78D-A775-DE93-756DD04B1784}"/>
          </ac:picMkLst>
        </pc:picChg>
        <pc:picChg chg="add del mod">
          <ac:chgData name="Giulia Giorgiani" userId="45adf1f9-ec00-4920-856a-55e802c2963a" providerId="ADAL" clId="{A2B2EB96-5FC0-4F64-8F9F-7728983CCC18}" dt="2023-06-03T06:35:23.024" v="166" actId="478"/>
          <ac:picMkLst>
            <pc:docMk/>
            <pc:sldMk cId="3382104441" sldId="364"/>
            <ac:picMk id="19" creationId="{C72D0396-FA92-B723-B17A-AD894CA22075}"/>
          </ac:picMkLst>
        </pc:picChg>
        <pc:picChg chg="add mod">
          <ac:chgData name="Giulia Giorgiani" userId="45adf1f9-ec00-4920-856a-55e802c2963a" providerId="ADAL" clId="{A2B2EB96-5FC0-4F64-8F9F-7728983CCC18}" dt="2023-06-03T12:37:26.475" v="1671" actId="1076"/>
          <ac:picMkLst>
            <pc:docMk/>
            <pc:sldMk cId="3382104441" sldId="364"/>
            <ac:picMk id="21" creationId="{4AE3B0F5-69F3-0BC1-9E9E-BF9A87927F2C}"/>
          </ac:picMkLst>
        </pc:picChg>
        <pc:picChg chg="add del mod modCrop">
          <ac:chgData name="Giulia Giorgiani" userId="45adf1f9-ec00-4920-856a-55e802c2963a" providerId="ADAL" clId="{A2B2EB96-5FC0-4F64-8F9F-7728983CCC18}" dt="2023-06-03T07:24:22.920" v="200" actId="478"/>
          <ac:picMkLst>
            <pc:docMk/>
            <pc:sldMk cId="3382104441" sldId="364"/>
            <ac:picMk id="22" creationId="{13035CB6-4F5D-B4BD-633F-28927FC80F7D}"/>
          </ac:picMkLst>
        </pc:picChg>
        <pc:picChg chg="add del">
          <ac:chgData name="Giulia Giorgiani" userId="45adf1f9-ec00-4920-856a-55e802c2963a" providerId="ADAL" clId="{A2B2EB96-5FC0-4F64-8F9F-7728983CCC18}" dt="2023-06-03T07:25:49.608" v="202" actId="478"/>
          <ac:picMkLst>
            <pc:docMk/>
            <pc:sldMk cId="3382104441" sldId="364"/>
            <ac:picMk id="23" creationId="{29E2D348-70A7-466D-6E83-0FDBDDDA496D}"/>
          </ac:picMkLst>
        </pc:picChg>
        <pc:picChg chg="add del mod">
          <ac:chgData name="Giulia Giorgiani" userId="45adf1f9-ec00-4920-856a-55e802c2963a" providerId="ADAL" clId="{A2B2EB96-5FC0-4F64-8F9F-7728983CCC18}" dt="2023-06-03T07:26:53.718" v="206" actId="478"/>
          <ac:picMkLst>
            <pc:docMk/>
            <pc:sldMk cId="3382104441" sldId="364"/>
            <ac:picMk id="25" creationId="{3F43D912-D345-DA25-083E-62831D59841D}"/>
          </ac:picMkLst>
        </pc:picChg>
        <pc:picChg chg="add del">
          <ac:chgData name="Giulia Giorgiani" userId="45adf1f9-ec00-4920-856a-55e802c2963a" providerId="ADAL" clId="{A2B2EB96-5FC0-4F64-8F9F-7728983CCC18}" dt="2023-06-03T07:33:14.283" v="208" actId="22"/>
          <ac:picMkLst>
            <pc:docMk/>
            <pc:sldMk cId="3382104441" sldId="364"/>
            <ac:picMk id="27" creationId="{CF74E460-C172-2561-D82A-0D3F479BE3C5}"/>
          </ac:picMkLst>
        </pc:picChg>
        <pc:picChg chg="add del">
          <ac:chgData name="Giulia Giorgiani" userId="45adf1f9-ec00-4920-856a-55e802c2963a" providerId="ADAL" clId="{A2B2EB96-5FC0-4F64-8F9F-7728983CCC18}" dt="2023-06-03T07:33:17.525" v="210" actId="22"/>
          <ac:picMkLst>
            <pc:docMk/>
            <pc:sldMk cId="3382104441" sldId="364"/>
            <ac:picMk id="29" creationId="{E1D5C219-1C3B-C758-2112-10532BDE0F54}"/>
          </ac:picMkLst>
        </pc:picChg>
        <pc:picChg chg="add del mod">
          <ac:chgData name="Giulia Giorgiani" userId="45adf1f9-ec00-4920-856a-55e802c2963a" providerId="ADAL" clId="{A2B2EB96-5FC0-4F64-8F9F-7728983CCC18}" dt="2023-06-03T12:24:10.252" v="1552" actId="478"/>
          <ac:picMkLst>
            <pc:docMk/>
            <pc:sldMk cId="3382104441" sldId="364"/>
            <ac:picMk id="31" creationId="{DCB85212-C448-6ACA-F18C-78CC88203A6D}"/>
          </ac:picMkLst>
        </pc:picChg>
        <pc:picChg chg="add mod">
          <ac:chgData name="Giulia Giorgiani" userId="45adf1f9-ec00-4920-856a-55e802c2963a" providerId="ADAL" clId="{A2B2EB96-5FC0-4F64-8F9F-7728983CCC18}" dt="2023-06-03T12:38:11.274" v="1678" actId="1076"/>
          <ac:picMkLst>
            <pc:docMk/>
            <pc:sldMk cId="3382104441" sldId="364"/>
            <ac:picMk id="38" creationId="{0E222B6D-DE42-3CAA-9C4C-8D2DF7ECAC05}"/>
          </ac:picMkLst>
        </pc:picChg>
        <pc:picChg chg="add del mod">
          <ac:chgData name="Giulia Giorgiani" userId="45adf1f9-ec00-4920-856a-55e802c2963a" providerId="ADAL" clId="{A2B2EB96-5FC0-4F64-8F9F-7728983CCC18}" dt="2023-06-03T12:26:38.275" v="1581" actId="478"/>
          <ac:picMkLst>
            <pc:docMk/>
            <pc:sldMk cId="3382104441" sldId="364"/>
            <ac:picMk id="41" creationId="{DDB0EFDD-6B95-4A22-DAEA-CF088AF8712B}"/>
          </ac:picMkLst>
        </pc:picChg>
        <pc:picChg chg="add del mod">
          <ac:chgData name="Giulia Giorgiani" userId="45adf1f9-ec00-4920-856a-55e802c2963a" providerId="ADAL" clId="{A2B2EB96-5FC0-4F64-8F9F-7728983CCC18}" dt="2023-06-03T12:37:30.906" v="1673" actId="1076"/>
          <ac:picMkLst>
            <pc:docMk/>
            <pc:sldMk cId="3382104441" sldId="364"/>
            <ac:picMk id="42" creationId="{FAEC8F71-2BB2-A6F4-EB06-EA3D6A341427}"/>
          </ac:picMkLst>
        </pc:picChg>
      </pc:sldChg>
      <pc:sldChg chg="addSp delSp modSp add del mod ord">
        <pc:chgData name="Giulia Giorgiani" userId="45adf1f9-ec00-4920-856a-55e802c2963a" providerId="ADAL" clId="{A2B2EB96-5FC0-4F64-8F9F-7728983CCC18}" dt="2023-06-03T14:28:57.831" v="1934" actId="47"/>
        <pc:sldMkLst>
          <pc:docMk/>
          <pc:sldMk cId="2701466535" sldId="365"/>
        </pc:sldMkLst>
        <pc:spChg chg="mod">
          <ac:chgData name="Giulia Giorgiani" userId="45adf1f9-ec00-4920-856a-55e802c2963a" providerId="ADAL" clId="{A2B2EB96-5FC0-4F64-8F9F-7728983CCC18}" dt="2023-06-03T11:55:13.087" v="1376" actId="5793"/>
          <ac:spMkLst>
            <pc:docMk/>
            <pc:sldMk cId="2701466535" sldId="365"/>
            <ac:spMk id="2" creationId="{0D7BB65C-70E9-6047-64C3-8D47DBCAE64B}"/>
          </ac:spMkLst>
        </pc:spChg>
        <pc:spChg chg="add mod">
          <ac:chgData name="Giulia Giorgiani" userId="45adf1f9-ec00-4920-856a-55e802c2963a" providerId="ADAL" clId="{A2B2EB96-5FC0-4F64-8F9F-7728983CCC18}" dt="2023-06-03T13:57:56.495" v="1892" actId="313"/>
          <ac:spMkLst>
            <pc:docMk/>
            <pc:sldMk cId="2701466535" sldId="365"/>
            <ac:spMk id="4" creationId="{E8F332C5-97E4-B6C3-F68D-4AC9FF282E7A}"/>
          </ac:spMkLst>
        </pc:spChg>
        <pc:spChg chg="add mod">
          <ac:chgData name="Giulia Giorgiani" userId="45adf1f9-ec00-4920-856a-55e802c2963a" providerId="ADAL" clId="{A2B2EB96-5FC0-4F64-8F9F-7728983CCC18}" dt="2023-06-03T13:54:08.926" v="1873" actId="1076"/>
          <ac:spMkLst>
            <pc:docMk/>
            <pc:sldMk cId="2701466535" sldId="365"/>
            <ac:spMk id="7" creationId="{90D0ACB1-D343-99DF-3C12-0067F5B8C735}"/>
          </ac:spMkLst>
        </pc:spChg>
        <pc:spChg chg="add mod">
          <ac:chgData name="Giulia Giorgiani" userId="45adf1f9-ec00-4920-856a-55e802c2963a" providerId="ADAL" clId="{A2B2EB96-5FC0-4F64-8F9F-7728983CCC18}" dt="2023-06-03T13:57:35.996" v="1883" actId="20577"/>
          <ac:spMkLst>
            <pc:docMk/>
            <pc:sldMk cId="2701466535" sldId="365"/>
            <ac:spMk id="8" creationId="{FB1C9341-3BDC-7EDE-A68A-80FB025857C8}"/>
          </ac:spMkLst>
        </pc:spChg>
        <pc:spChg chg="add mod">
          <ac:chgData name="Giulia Giorgiani" userId="45adf1f9-ec00-4920-856a-55e802c2963a" providerId="ADAL" clId="{A2B2EB96-5FC0-4F64-8F9F-7728983CCC18}" dt="2023-06-03T13:54:08.926" v="1873" actId="1076"/>
          <ac:spMkLst>
            <pc:docMk/>
            <pc:sldMk cId="2701466535" sldId="365"/>
            <ac:spMk id="9" creationId="{4C5B7530-84E8-B103-6313-8B667E8DEE43}"/>
          </ac:spMkLst>
        </pc:spChg>
        <pc:graphicFrameChg chg="add del mod modGraphic">
          <ac:chgData name="Giulia Giorgiani" userId="45adf1f9-ec00-4920-856a-55e802c2963a" providerId="ADAL" clId="{A2B2EB96-5FC0-4F64-8F9F-7728983CCC18}" dt="2023-06-03T11:03:54.863" v="1225" actId="478"/>
          <ac:graphicFrameMkLst>
            <pc:docMk/>
            <pc:sldMk cId="2701466535" sldId="365"/>
            <ac:graphicFrameMk id="3" creationId="{452A949A-E2DB-77B6-5D6F-DD0A7D003A52}"/>
          </ac:graphicFrameMkLst>
        </pc:graphicFrameChg>
        <pc:picChg chg="del mod">
          <ac:chgData name="Giulia Giorgiani" userId="45adf1f9-ec00-4920-856a-55e802c2963a" providerId="ADAL" clId="{A2B2EB96-5FC0-4F64-8F9F-7728983CCC18}" dt="2023-06-03T07:41:46.526" v="307" actId="478"/>
          <ac:picMkLst>
            <pc:docMk/>
            <pc:sldMk cId="2701466535" sldId="365"/>
            <ac:picMk id="5" creationId="{06A13C64-941D-1028-ACC5-3980B3DAE0C9}"/>
          </ac:picMkLst>
        </pc:picChg>
        <pc:picChg chg="del">
          <ac:chgData name="Giulia Giorgiani" userId="45adf1f9-ec00-4920-856a-55e802c2963a" providerId="ADAL" clId="{A2B2EB96-5FC0-4F64-8F9F-7728983CCC18}" dt="2023-06-03T07:41:46.526" v="307" actId="478"/>
          <ac:picMkLst>
            <pc:docMk/>
            <pc:sldMk cId="2701466535" sldId="365"/>
            <ac:picMk id="6" creationId="{7C7BD062-09E3-6C4F-CF63-1A83415C17EA}"/>
          </ac:picMkLst>
        </pc:picChg>
        <pc:cxnChg chg="add del mod">
          <ac:chgData name="Giulia Giorgiani" userId="45adf1f9-ec00-4920-856a-55e802c2963a" providerId="ADAL" clId="{A2B2EB96-5FC0-4F64-8F9F-7728983CCC18}" dt="2023-06-03T11:57:18.658" v="1473" actId="11529"/>
          <ac:cxnSpMkLst>
            <pc:docMk/>
            <pc:sldMk cId="2701466535" sldId="365"/>
            <ac:cxnSpMk id="11" creationId="{5BD06F2C-089B-05CB-8C78-63A1DA88D886}"/>
          </ac:cxnSpMkLst>
        </pc:cxnChg>
        <pc:cxnChg chg="add mod">
          <ac:chgData name="Giulia Giorgiani" userId="45adf1f9-ec00-4920-856a-55e802c2963a" providerId="ADAL" clId="{A2B2EB96-5FC0-4F64-8F9F-7728983CCC18}" dt="2023-06-03T13:54:08.926" v="1873" actId="1076"/>
          <ac:cxnSpMkLst>
            <pc:docMk/>
            <pc:sldMk cId="2701466535" sldId="365"/>
            <ac:cxnSpMk id="13" creationId="{9990EDF7-BCB4-976B-9229-334327622957}"/>
          </ac:cxnSpMkLst>
        </pc:cxnChg>
        <pc:cxnChg chg="add mod">
          <ac:chgData name="Giulia Giorgiani" userId="45adf1f9-ec00-4920-856a-55e802c2963a" providerId="ADAL" clId="{A2B2EB96-5FC0-4F64-8F9F-7728983CCC18}" dt="2023-06-03T13:54:08.926" v="1873" actId="1076"/>
          <ac:cxnSpMkLst>
            <pc:docMk/>
            <pc:sldMk cId="2701466535" sldId="365"/>
            <ac:cxnSpMk id="38" creationId="{591AA8D8-9D89-043F-0E23-2D037C9D421C}"/>
          </ac:cxnSpMkLst>
        </pc:cxnChg>
      </pc:sldChg>
      <pc:sldChg chg="addSp delSp modSp add del mod modTransition delAnim">
        <pc:chgData name="Giulia Giorgiani" userId="45adf1f9-ec00-4920-856a-55e802c2963a" providerId="ADAL" clId="{A2B2EB96-5FC0-4F64-8F9F-7728983CCC18}" dt="2023-06-05T13:05:40.441" v="3732" actId="47"/>
        <pc:sldMkLst>
          <pc:docMk/>
          <pc:sldMk cId="1569586136" sldId="366"/>
        </pc:sldMkLst>
        <pc:spChg chg="add mod">
          <ac:chgData name="Giulia Giorgiani" userId="45adf1f9-ec00-4920-856a-55e802c2963a" providerId="ADAL" clId="{A2B2EB96-5FC0-4F64-8F9F-7728983CCC18}" dt="2023-06-05T08:31:33.294" v="2989" actId="20577"/>
          <ac:spMkLst>
            <pc:docMk/>
            <pc:sldMk cId="1569586136" sldId="366"/>
            <ac:spMk id="2" creationId="{29E8297B-17A5-D96D-F836-700AA3F20D3F}"/>
          </ac:spMkLst>
        </pc:spChg>
        <pc:spChg chg="del">
          <ac:chgData name="Giulia Giorgiani" userId="45adf1f9-ec00-4920-856a-55e802c2963a" providerId="ADAL" clId="{A2B2EB96-5FC0-4F64-8F9F-7728983CCC18}" dt="2023-06-03T09:52:51.390" v="331" actId="478"/>
          <ac:spMkLst>
            <pc:docMk/>
            <pc:sldMk cId="1569586136" sldId="366"/>
            <ac:spMk id="5" creationId="{4B33A5CD-DB74-2DC5-827F-F6A6C7F97E5A}"/>
          </ac:spMkLst>
        </pc:spChg>
        <pc:spChg chg="del">
          <ac:chgData name="Giulia Giorgiani" userId="45adf1f9-ec00-4920-856a-55e802c2963a" providerId="ADAL" clId="{A2B2EB96-5FC0-4F64-8F9F-7728983CCC18}" dt="2023-06-03T09:52:51.390" v="331" actId="478"/>
          <ac:spMkLst>
            <pc:docMk/>
            <pc:sldMk cId="1569586136" sldId="366"/>
            <ac:spMk id="7" creationId="{7C77EBD9-9625-5F70-6EB2-424E6AB13431}"/>
          </ac:spMkLst>
        </pc:spChg>
        <pc:spChg chg="del">
          <ac:chgData name="Giulia Giorgiani" userId="45adf1f9-ec00-4920-856a-55e802c2963a" providerId="ADAL" clId="{A2B2EB96-5FC0-4F64-8F9F-7728983CCC18}" dt="2023-06-03T09:52:51.390" v="331" actId="478"/>
          <ac:spMkLst>
            <pc:docMk/>
            <pc:sldMk cId="1569586136" sldId="366"/>
            <ac:spMk id="9" creationId="{BEB79009-8781-F8DC-5637-50DC293B77B4}"/>
          </ac:spMkLst>
        </pc:spChg>
        <pc:spChg chg="del">
          <ac:chgData name="Giulia Giorgiani" userId="45adf1f9-ec00-4920-856a-55e802c2963a" providerId="ADAL" clId="{A2B2EB96-5FC0-4F64-8F9F-7728983CCC18}" dt="2023-06-03T09:52:51.390" v="331" actId="478"/>
          <ac:spMkLst>
            <pc:docMk/>
            <pc:sldMk cId="1569586136" sldId="366"/>
            <ac:spMk id="10" creationId="{FCC5A29D-E863-B1A3-66D7-C06CF2CA3B2A}"/>
          </ac:spMkLst>
        </pc:spChg>
        <pc:spChg chg="del">
          <ac:chgData name="Giulia Giorgiani" userId="45adf1f9-ec00-4920-856a-55e802c2963a" providerId="ADAL" clId="{A2B2EB96-5FC0-4F64-8F9F-7728983CCC18}" dt="2023-06-03T09:52:51.390" v="331" actId="478"/>
          <ac:spMkLst>
            <pc:docMk/>
            <pc:sldMk cId="1569586136" sldId="366"/>
            <ac:spMk id="19" creationId="{25B1EC7E-021F-2FEC-E948-121D0641C61D}"/>
          </ac:spMkLst>
        </pc:spChg>
        <pc:spChg chg="del">
          <ac:chgData name="Giulia Giorgiani" userId="45adf1f9-ec00-4920-856a-55e802c2963a" providerId="ADAL" clId="{A2B2EB96-5FC0-4F64-8F9F-7728983CCC18}" dt="2023-06-03T09:52:51.390" v="331" actId="478"/>
          <ac:spMkLst>
            <pc:docMk/>
            <pc:sldMk cId="1569586136" sldId="366"/>
            <ac:spMk id="21" creationId="{0E21F61D-837B-4C1B-7247-16D3062032FD}"/>
          </ac:spMkLst>
        </pc:spChg>
        <pc:spChg chg="del">
          <ac:chgData name="Giulia Giorgiani" userId="45adf1f9-ec00-4920-856a-55e802c2963a" providerId="ADAL" clId="{A2B2EB96-5FC0-4F64-8F9F-7728983CCC18}" dt="2023-06-03T09:52:51.390" v="331" actId="478"/>
          <ac:spMkLst>
            <pc:docMk/>
            <pc:sldMk cId="1569586136" sldId="366"/>
            <ac:spMk id="22" creationId="{8B8BDC68-3FB2-AAB1-8A50-3625B8F49818}"/>
          </ac:spMkLst>
        </pc:spChg>
        <pc:spChg chg="del">
          <ac:chgData name="Giulia Giorgiani" userId="45adf1f9-ec00-4920-856a-55e802c2963a" providerId="ADAL" clId="{A2B2EB96-5FC0-4F64-8F9F-7728983CCC18}" dt="2023-06-03T09:52:51.390" v="331" actId="478"/>
          <ac:spMkLst>
            <pc:docMk/>
            <pc:sldMk cId="1569586136" sldId="366"/>
            <ac:spMk id="23" creationId="{B7868401-35D3-0AF5-9A99-00357A5C63B0}"/>
          </ac:spMkLst>
        </pc:spChg>
        <pc:spChg chg="del">
          <ac:chgData name="Giulia Giorgiani" userId="45adf1f9-ec00-4920-856a-55e802c2963a" providerId="ADAL" clId="{A2B2EB96-5FC0-4F64-8F9F-7728983CCC18}" dt="2023-06-03T09:52:51.390" v="331" actId="478"/>
          <ac:spMkLst>
            <pc:docMk/>
            <pc:sldMk cId="1569586136" sldId="366"/>
            <ac:spMk id="25" creationId="{F661C279-9C59-EB92-58B0-4DF0A1C88589}"/>
          </ac:spMkLst>
        </pc:spChg>
        <pc:grpChg chg="del">
          <ac:chgData name="Giulia Giorgiani" userId="45adf1f9-ec00-4920-856a-55e802c2963a" providerId="ADAL" clId="{A2B2EB96-5FC0-4F64-8F9F-7728983CCC18}" dt="2023-06-03T09:52:51.390" v="331" actId="478"/>
          <ac:grpSpMkLst>
            <pc:docMk/>
            <pc:sldMk cId="1569586136" sldId="366"/>
            <ac:grpSpMk id="12" creationId="{B6CD52EA-0455-F303-3663-ECF7FC7C01F1}"/>
          </ac:grpSpMkLst>
        </pc:grpChg>
        <pc:grpChg chg="del">
          <ac:chgData name="Giulia Giorgiani" userId="45adf1f9-ec00-4920-856a-55e802c2963a" providerId="ADAL" clId="{A2B2EB96-5FC0-4F64-8F9F-7728983CCC18}" dt="2023-06-03T09:52:51.390" v="331" actId="478"/>
          <ac:grpSpMkLst>
            <pc:docMk/>
            <pc:sldMk cId="1569586136" sldId="366"/>
            <ac:grpSpMk id="16" creationId="{076C80DD-C9F5-C2D5-C002-B0A8B746A940}"/>
          </ac:grpSpMkLst>
        </pc:grpChg>
        <pc:picChg chg="del">
          <ac:chgData name="Giulia Giorgiani" userId="45adf1f9-ec00-4920-856a-55e802c2963a" providerId="ADAL" clId="{A2B2EB96-5FC0-4F64-8F9F-7728983CCC18}" dt="2023-06-03T09:52:51.390" v="331" actId="478"/>
          <ac:picMkLst>
            <pc:docMk/>
            <pc:sldMk cId="1569586136" sldId="366"/>
            <ac:picMk id="2" creationId="{23435672-3F1A-F7CF-7394-742BEE5C9954}"/>
          </ac:picMkLst>
        </pc:picChg>
        <pc:picChg chg="add mod">
          <ac:chgData name="Giulia Giorgiani" userId="45adf1f9-ec00-4920-856a-55e802c2963a" providerId="ADAL" clId="{A2B2EB96-5FC0-4F64-8F9F-7728983CCC18}" dt="2023-06-03T09:52:59.945" v="332"/>
          <ac:picMkLst>
            <pc:docMk/>
            <pc:sldMk cId="1569586136" sldId="366"/>
            <ac:picMk id="3" creationId="{5D4FABBD-CB38-097C-F077-8CA3C17E97B8}"/>
          </ac:picMkLst>
        </pc:picChg>
        <pc:picChg chg="del">
          <ac:chgData name="Giulia Giorgiani" userId="45adf1f9-ec00-4920-856a-55e802c2963a" providerId="ADAL" clId="{A2B2EB96-5FC0-4F64-8F9F-7728983CCC18}" dt="2023-06-03T09:52:51.390" v="331" actId="478"/>
          <ac:picMkLst>
            <pc:docMk/>
            <pc:sldMk cId="1569586136" sldId="366"/>
            <ac:picMk id="4" creationId="{FDA0CDBE-8A59-0A41-9372-FAFF615FE84E}"/>
          </ac:picMkLst>
        </pc:picChg>
        <pc:picChg chg="del">
          <ac:chgData name="Giulia Giorgiani" userId="45adf1f9-ec00-4920-856a-55e802c2963a" providerId="ADAL" clId="{A2B2EB96-5FC0-4F64-8F9F-7728983CCC18}" dt="2023-06-03T09:52:51.390" v="331" actId="478"/>
          <ac:picMkLst>
            <pc:docMk/>
            <pc:sldMk cId="1569586136" sldId="366"/>
            <ac:picMk id="8" creationId="{3037EBC5-7234-E963-B6EA-8CDB242DD2D2}"/>
          </ac:picMkLst>
        </pc:picChg>
        <pc:cxnChg chg="del mod">
          <ac:chgData name="Giulia Giorgiani" userId="45adf1f9-ec00-4920-856a-55e802c2963a" providerId="ADAL" clId="{A2B2EB96-5FC0-4F64-8F9F-7728983CCC18}" dt="2023-06-03T09:52:51.390" v="331" actId="478"/>
          <ac:cxnSpMkLst>
            <pc:docMk/>
            <pc:sldMk cId="1569586136" sldId="366"/>
            <ac:cxnSpMk id="6" creationId="{725E1AAA-E03A-F1EB-215E-B5CFB890B464}"/>
          </ac:cxnSpMkLst>
        </pc:cxnChg>
        <pc:cxnChg chg="del mod">
          <ac:chgData name="Giulia Giorgiani" userId="45adf1f9-ec00-4920-856a-55e802c2963a" providerId="ADAL" clId="{A2B2EB96-5FC0-4F64-8F9F-7728983CCC18}" dt="2023-06-03T09:52:51.390" v="331" actId="478"/>
          <ac:cxnSpMkLst>
            <pc:docMk/>
            <pc:sldMk cId="1569586136" sldId="366"/>
            <ac:cxnSpMk id="11" creationId="{889C4C78-0D2A-51A0-1991-C3D2E42B19FC}"/>
          </ac:cxnSpMkLst>
        </pc:cxnChg>
        <pc:cxnChg chg="del mod">
          <ac:chgData name="Giulia Giorgiani" userId="45adf1f9-ec00-4920-856a-55e802c2963a" providerId="ADAL" clId="{A2B2EB96-5FC0-4F64-8F9F-7728983CCC18}" dt="2023-06-03T09:52:51.390" v="331" actId="478"/>
          <ac:cxnSpMkLst>
            <pc:docMk/>
            <pc:sldMk cId="1569586136" sldId="366"/>
            <ac:cxnSpMk id="20" creationId="{276548A6-2912-DF36-D461-79DC05AC23B5}"/>
          </ac:cxnSpMkLst>
        </pc:cxnChg>
        <pc:cxnChg chg="del mod">
          <ac:chgData name="Giulia Giorgiani" userId="45adf1f9-ec00-4920-856a-55e802c2963a" providerId="ADAL" clId="{A2B2EB96-5FC0-4F64-8F9F-7728983CCC18}" dt="2023-06-03T09:52:51.390" v="331" actId="478"/>
          <ac:cxnSpMkLst>
            <pc:docMk/>
            <pc:sldMk cId="1569586136" sldId="366"/>
            <ac:cxnSpMk id="24" creationId="{EEC6B668-A4E9-F463-0B1F-8B7960777A3D}"/>
          </ac:cxnSpMkLst>
        </pc:cxnChg>
      </pc:sldChg>
      <pc:sldChg chg="addSp delSp modSp add del mod modTransition addAnim delAnim modAnim">
        <pc:chgData name="Giulia Giorgiani" userId="45adf1f9-ec00-4920-856a-55e802c2963a" providerId="ADAL" clId="{A2B2EB96-5FC0-4F64-8F9F-7728983CCC18}" dt="2023-06-05T08:31:39.553" v="2991" actId="20577"/>
        <pc:sldMkLst>
          <pc:docMk/>
          <pc:sldMk cId="444129545" sldId="367"/>
        </pc:sldMkLst>
        <pc:spChg chg="add mod topLvl">
          <ac:chgData name="Giulia Giorgiani" userId="45adf1f9-ec00-4920-856a-55e802c2963a" providerId="ADAL" clId="{A2B2EB96-5FC0-4F64-8F9F-7728983CCC18}" dt="2023-06-03T10:55:31.795" v="1116" actId="1076"/>
          <ac:spMkLst>
            <pc:docMk/>
            <pc:sldMk cId="444129545" sldId="367"/>
            <ac:spMk id="2" creationId="{11F6405D-35BA-821A-A44A-56F0A36BB67A}"/>
          </ac:spMkLst>
        </pc:spChg>
        <pc:spChg chg="add mod">
          <ac:chgData name="Giulia Giorgiani" userId="45adf1f9-ec00-4920-856a-55e802c2963a" providerId="ADAL" clId="{A2B2EB96-5FC0-4F64-8F9F-7728983CCC18}" dt="2023-06-05T08:31:39.553" v="2991" actId="20577"/>
          <ac:spMkLst>
            <pc:docMk/>
            <pc:sldMk cId="444129545" sldId="367"/>
            <ac:spMk id="4" creationId="{A8325138-4BBC-CE20-09E0-4C59A434EEC2}"/>
          </ac:spMkLst>
        </pc:spChg>
        <pc:spChg chg="add del mod topLvl">
          <ac:chgData name="Giulia Giorgiani" userId="45adf1f9-ec00-4920-856a-55e802c2963a" providerId="ADAL" clId="{A2B2EB96-5FC0-4F64-8F9F-7728983CCC18}" dt="2023-06-03T10:54:24.411" v="1093" actId="478"/>
          <ac:spMkLst>
            <pc:docMk/>
            <pc:sldMk cId="444129545" sldId="367"/>
            <ac:spMk id="5" creationId="{7CFC23EC-30F1-49F4-791C-2376E53080F5}"/>
          </ac:spMkLst>
        </pc:spChg>
        <pc:spChg chg="add mod topLvl">
          <ac:chgData name="Giulia Giorgiani" userId="45adf1f9-ec00-4920-856a-55e802c2963a" providerId="ADAL" clId="{A2B2EB96-5FC0-4F64-8F9F-7728983CCC18}" dt="2023-06-03T10:56:23.131" v="1129" actId="1076"/>
          <ac:spMkLst>
            <pc:docMk/>
            <pc:sldMk cId="444129545" sldId="367"/>
            <ac:spMk id="7" creationId="{822763BD-CC0C-5993-F34D-6D5E6E0D4A3B}"/>
          </ac:spMkLst>
        </pc:spChg>
        <pc:spChg chg="add mod topLvl">
          <ac:chgData name="Giulia Giorgiani" userId="45adf1f9-ec00-4920-856a-55e802c2963a" providerId="ADAL" clId="{A2B2EB96-5FC0-4F64-8F9F-7728983CCC18}" dt="2023-06-03T10:55:25.346" v="1114" actId="1076"/>
          <ac:spMkLst>
            <pc:docMk/>
            <pc:sldMk cId="444129545" sldId="367"/>
            <ac:spMk id="8" creationId="{F167974F-763B-C18E-2C1C-E82C4763A7A4}"/>
          </ac:spMkLst>
        </pc:spChg>
        <pc:spChg chg="add del mod">
          <ac:chgData name="Giulia Giorgiani" userId="45adf1f9-ec00-4920-856a-55e802c2963a" providerId="ADAL" clId="{A2B2EB96-5FC0-4F64-8F9F-7728983CCC18}" dt="2023-06-03T10:54:10.162" v="1090" actId="165"/>
          <ac:spMkLst>
            <pc:docMk/>
            <pc:sldMk cId="444129545" sldId="367"/>
            <ac:spMk id="12" creationId="{C8F816B1-6EC0-B48D-6E97-DE9063D46D3D}"/>
          </ac:spMkLst>
        </pc:spChg>
        <pc:spChg chg="add mod">
          <ac:chgData name="Giulia Giorgiani" userId="45adf1f9-ec00-4920-856a-55e802c2963a" providerId="ADAL" clId="{A2B2EB96-5FC0-4F64-8F9F-7728983CCC18}" dt="2023-06-03T10:54:10.162" v="1090" actId="165"/>
          <ac:spMkLst>
            <pc:docMk/>
            <pc:sldMk cId="444129545" sldId="367"/>
            <ac:spMk id="13" creationId="{9D1B543C-69EA-D8A5-F3B4-34573776EEC2}"/>
          </ac:spMkLst>
        </pc:spChg>
        <pc:spChg chg="add mod">
          <ac:chgData name="Giulia Giorgiani" userId="45adf1f9-ec00-4920-856a-55e802c2963a" providerId="ADAL" clId="{A2B2EB96-5FC0-4F64-8F9F-7728983CCC18}" dt="2023-06-03T10:54:10.162" v="1090" actId="165"/>
          <ac:spMkLst>
            <pc:docMk/>
            <pc:sldMk cId="444129545" sldId="367"/>
            <ac:spMk id="14" creationId="{04B84A0A-EDBF-AFAD-1170-10299A567D3E}"/>
          </ac:spMkLst>
        </pc:spChg>
        <pc:spChg chg="add mod">
          <ac:chgData name="Giulia Giorgiani" userId="45adf1f9-ec00-4920-856a-55e802c2963a" providerId="ADAL" clId="{A2B2EB96-5FC0-4F64-8F9F-7728983CCC18}" dt="2023-06-03T10:54:10.162" v="1090" actId="165"/>
          <ac:spMkLst>
            <pc:docMk/>
            <pc:sldMk cId="444129545" sldId="367"/>
            <ac:spMk id="15" creationId="{867B1465-D330-0F4D-1CA8-62C2866C238F}"/>
          </ac:spMkLst>
        </pc:spChg>
        <pc:spChg chg="add mod">
          <ac:chgData name="Giulia Giorgiani" userId="45adf1f9-ec00-4920-856a-55e802c2963a" providerId="ADAL" clId="{A2B2EB96-5FC0-4F64-8F9F-7728983CCC18}" dt="2023-06-03T10:54:10.162" v="1090" actId="165"/>
          <ac:spMkLst>
            <pc:docMk/>
            <pc:sldMk cId="444129545" sldId="367"/>
            <ac:spMk id="16" creationId="{9B2018F3-5CAC-748E-6001-2FDB8E22A955}"/>
          </ac:spMkLst>
        </pc:spChg>
        <pc:spChg chg="add mod ord topLvl">
          <ac:chgData name="Giulia Giorgiani" userId="45adf1f9-ec00-4920-856a-55e802c2963a" providerId="ADAL" clId="{A2B2EB96-5FC0-4F64-8F9F-7728983CCC18}" dt="2023-06-03T10:55:56.721" v="1126" actId="170"/>
          <ac:spMkLst>
            <pc:docMk/>
            <pc:sldMk cId="444129545" sldId="367"/>
            <ac:spMk id="17" creationId="{4A7AB216-1B28-457C-3962-04C31236268B}"/>
          </ac:spMkLst>
        </pc:spChg>
        <pc:spChg chg="add mod ord">
          <ac:chgData name="Giulia Giorgiani" userId="45adf1f9-ec00-4920-856a-55e802c2963a" providerId="ADAL" clId="{A2B2EB96-5FC0-4F64-8F9F-7728983CCC18}" dt="2023-06-03T10:55:22.436" v="1113" actId="14100"/>
          <ac:spMkLst>
            <pc:docMk/>
            <pc:sldMk cId="444129545" sldId="367"/>
            <ac:spMk id="29" creationId="{CBEF298F-A182-FF2E-2001-1881E02E8436}"/>
          </ac:spMkLst>
        </pc:spChg>
        <pc:grpChg chg="add mod topLvl">
          <ac:chgData name="Giulia Giorgiani" userId="45adf1f9-ec00-4920-856a-55e802c2963a" providerId="ADAL" clId="{A2B2EB96-5FC0-4F64-8F9F-7728983CCC18}" dt="2023-06-03T10:56:01.971" v="1127" actId="1076"/>
          <ac:grpSpMkLst>
            <pc:docMk/>
            <pc:sldMk cId="444129545" sldId="367"/>
            <ac:grpSpMk id="23" creationId="{B2BF1D71-64E1-E465-3064-70929921430E}"/>
          </ac:grpSpMkLst>
        </pc:grpChg>
        <pc:grpChg chg="add del mod ord topLvl">
          <ac:chgData name="Giulia Giorgiani" userId="45adf1f9-ec00-4920-856a-55e802c2963a" providerId="ADAL" clId="{A2B2EB96-5FC0-4F64-8F9F-7728983CCC18}" dt="2023-06-03T10:54:10.162" v="1090" actId="165"/>
          <ac:grpSpMkLst>
            <pc:docMk/>
            <pc:sldMk cId="444129545" sldId="367"/>
            <ac:grpSpMk id="24" creationId="{0C001DD7-701D-F8CE-739B-D89B03AD8893}"/>
          </ac:grpSpMkLst>
        </pc:grpChg>
        <pc:grpChg chg="add del mod topLvl">
          <ac:chgData name="Giulia Giorgiani" userId="45adf1f9-ec00-4920-856a-55e802c2963a" providerId="ADAL" clId="{A2B2EB96-5FC0-4F64-8F9F-7728983CCC18}" dt="2023-06-03T10:54:19.182" v="1092" actId="165"/>
          <ac:grpSpMkLst>
            <pc:docMk/>
            <pc:sldMk cId="444129545" sldId="367"/>
            <ac:grpSpMk id="25" creationId="{9B2916FD-208C-D092-334A-F844F60C43C9}"/>
          </ac:grpSpMkLst>
        </pc:grpChg>
        <pc:grpChg chg="add del mod">
          <ac:chgData name="Giulia Giorgiani" userId="45adf1f9-ec00-4920-856a-55e802c2963a" providerId="ADAL" clId="{A2B2EB96-5FC0-4F64-8F9F-7728983CCC18}" dt="2023-06-03T10:25:37.063" v="814" actId="165"/>
          <ac:grpSpMkLst>
            <pc:docMk/>
            <pc:sldMk cId="444129545" sldId="367"/>
            <ac:grpSpMk id="26" creationId="{81AFF405-37DD-B805-1690-1B93A3E422C6}"/>
          </ac:grpSpMkLst>
        </pc:grpChg>
        <pc:grpChg chg="add del mod topLvl">
          <ac:chgData name="Giulia Giorgiani" userId="45adf1f9-ec00-4920-856a-55e802c2963a" providerId="ADAL" clId="{A2B2EB96-5FC0-4F64-8F9F-7728983CCC18}" dt="2023-06-03T10:53:59.144" v="1088" actId="165"/>
          <ac:grpSpMkLst>
            <pc:docMk/>
            <pc:sldMk cId="444129545" sldId="367"/>
            <ac:grpSpMk id="27" creationId="{803DABFA-F19F-901F-36BE-F93FAFF746EC}"/>
          </ac:grpSpMkLst>
        </pc:grpChg>
        <pc:grpChg chg="add del mod">
          <ac:chgData name="Giulia Giorgiani" userId="45adf1f9-ec00-4920-856a-55e802c2963a" providerId="ADAL" clId="{A2B2EB96-5FC0-4F64-8F9F-7728983CCC18}" dt="2023-06-03T10:53:56.397" v="1087" actId="165"/>
          <ac:grpSpMkLst>
            <pc:docMk/>
            <pc:sldMk cId="444129545" sldId="367"/>
            <ac:grpSpMk id="28" creationId="{804430C1-91E1-134B-1268-D0FDCDD43AE7}"/>
          </ac:grpSpMkLst>
        </pc:grpChg>
        <pc:picChg chg="mod ord modCrop">
          <ac:chgData name="Giulia Giorgiani" userId="45adf1f9-ec00-4920-856a-55e802c2963a" providerId="ADAL" clId="{A2B2EB96-5FC0-4F64-8F9F-7728983CCC18}" dt="2023-06-03T10:56:18.483" v="1128" actId="732"/>
          <ac:picMkLst>
            <pc:docMk/>
            <pc:sldMk cId="444129545" sldId="367"/>
            <ac:picMk id="3" creationId="{5D4FABBD-CB38-097C-F077-8CA3C17E97B8}"/>
          </ac:picMkLst>
        </pc:picChg>
        <pc:picChg chg="add mod topLvl">
          <ac:chgData name="Giulia Giorgiani" userId="45adf1f9-ec00-4920-856a-55e802c2963a" providerId="ADAL" clId="{A2B2EB96-5FC0-4F64-8F9F-7728983CCC18}" dt="2023-06-03T10:55:37.963" v="1118" actId="1076"/>
          <ac:picMkLst>
            <pc:docMk/>
            <pc:sldMk cId="444129545" sldId="367"/>
            <ac:picMk id="6" creationId="{A724BF89-C9FF-E2E8-F251-13BB33822F6F}"/>
          </ac:picMkLst>
        </pc:picChg>
        <pc:picChg chg="add mod">
          <ac:chgData name="Giulia Giorgiani" userId="45adf1f9-ec00-4920-856a-55e802c2963a" providerId="ADAL" clId="{A2B2EB96-5FC0-4F64-8F9F-7728983CCC18}" dt="2023-06-03T10:54:10.162" v="1090" actId="165"/>
          <ac:picMkLst>
            <pc:docMk/>
            <pc:sldMk cId="444129545" sldId="367"/>
            <ac:picMk id="10" creationId="{1C0B7FF9-F51C-B249-1BD1-3D8768A4C950}"/>
          </ac:picMkLst>
        </pc:picChg>
        <pc:picChg chg="add mod">
          <ac:chgData name="Giulia Giorgiani" userId="45adf1f9-ec00-4920-856a-55e802c2963a" providerId="ADAL" clId="{A2B2EB96-5FC0-4F64-8F9F-7728983CCC18}" dt="2023-06-03T10:54:10.162" v="1090" actId="165"/>
          <ac:picMkLst>
            <pc:docMk/>
            <pc:sldMk cId="444129545" sldId="367"/>
            <ac:picMk id="11" creationId="{A158681E-3446-7BB2-B0B9-7D811176122F}"/>
          </ac:picMkLst>
        </pc:picChg>
        <pc:picChg chg="add del mod modCrop">
          <ac:chgData name="Giulia Giorgiani" userId="45adf1f9-ec00-4920-856a-55e802c2963a" providerId="ADAL" clId="{A2B2EB96-5FC0-4F64-8F9F-7728983CCC18}" dt="2023-06-03T10:20:15.354" v="786" actId="478"/>
          <ac:picMkLst>
            <pc:docMk/>
            <pc:sldMk cId="444129545" sldId="367"/>
            <ac:picMk id="22" creationId="{4DDBF9E4-A728-775C-3D2B-C88E7119235F}"/>
          </ac:picMkLst>
        </pc:picChg>
        <pc:cxnChg chg="add del mod">
          <ac:chgData name="Giulia Giorgiani" userId="45adf1f9-ec00-4920-856a-55e802c2963a" providerId="ADAL" clId="{A2B2EB96-5FC0-4F64-8F9F-7728983CCC18}" dt="2023-06-03T10:12:28.631" v="764" actId="478"/>
          <ac:cxnSpMkLst>
            <pc:docMk/>
            <pc:sldMk cId="444129545" sldId="367"/>
            <ac:cxnSpMk id="4" creationId="{3A3F7A03-D1AB-0644-0381-6047A70C6B61}"/>
          </ac:cxnSpMkLst>
        </pc:cxnChg>
      </pc:sldChg>
      <pc:sldChg chg="addSp delSp modSp add del mod ord">
        <pc:chgData name="Giulia Giorgiani" userId="45adf1f9-ec00-4920-856a-55e802c2963a" providerId="ADAL" clId="{A2B2EB96-5FC0-4F64-8F9F-7728983CCC18}" dt="2023-06-05T13:05:31.412" v="3730" actId="47"/>
        <pc:sldMkLst>
          <pc:docMk/>
          <pc:sldMk cId="2976477743" sldId="368"/>
        </pc:sldMkLst>
        <pc:spChg chg="mod">
          <ac:chgData name="Giulia Giorgiani" userId="45adf1f9-ec00-4920-856a-55e802c2963a" providerId="ADAL" clId="{A2B2EB96-5FC0-4F64-8F9F-7728983CCC18}" dt="2023-06-03T10:29:25.701" v="840"/>
          <ac:spMkLst>
            <pc:docMk/>
            <pc:sldMk cId="2976477743" sldId="368"/>
            <ac:spMk id="4" creationId="{7EE35AC6-39F5-D125-BE09-5BA833704E20}"/>
          </ac:spMkLst>
        </pc:spChg>
        <pc:spChg chg="mod">
          <ac:chgData name="Giulia Giorgiani" userId="45adf1f9-ec00-4920-856a-55e802c2963a" providerId="ADAL" clId="{A2B2EB96-5FC0-4F64-8F9F-7728983CCC18}" dt="2023-06-03T10:29:25.701" v="840"/>
          <ac:spMkLst>
            <pc:docMk/>
            <pc:sldMk cId="2976477743" sldId="368"/>
            <ac:spMk id="5" creationId="{FCC4A47E-C75A-DCC3-0DF7-B757BA50F39F}"/>
          </ac:spMkLst>
        </pc:spChg>
        <pc:grpChg chg="add del mod">
          <ac:chgData name="Giulia Giorgiani" userId="45adf1f9-ec00-4920-856a-55e802c2963a" providerId="ADAL" clId="{A2B2EB96-5FC0-4F64-8F9F-7728983CCC18}" dt="2023-06-03T10:29:50.348" v="843" actId="478"/>
          <ac:grpSpMkLst>
            <pc:docMk/>
            <pc:sldMk cId="2976477743" sldId="368"/>
            <ac:grpSpMk id="2" creationId="{7F4DBAF2-6364-8A04-5C50-9E61FF429285}"/>
          </ac:grpSpMkLst>
        </pc:grpChg>
        <pc:picChg chg="mod">
          <ac:chgData name="Giulia Giorgiani" userId="45adf1f9-ec00-4920-856a-55e802c2963a" providerId="ADAL" clId="{A2B2EB96-5FC0-4F64-8F9F-7728983CCC18}" dt="2023-06-03T10:29:25.701" v="840"/>
          <ac:picMkLst>
            <pc:docMk/>
            <pc:sldMk cId="2976477743" sldId="368"/>
            <ac:picMk id="6" creationId="{BC830987-C83F-0B79-E67B-655DD00AD398}"/>
          </ac:picMkLst>
        </pc:picChg>
      </pc:sldChg>
      <pc:sldChg chg="addSp delSp modSp add mod ord modAnim">
        <pc:chgData name="Giulia Giorgiani" userId="45adf1f9-ec00-4920-856a-55e802c2963a" providerId="ADAL" clId="{A2B2EB96-5FC0-4F64-8F9F-7728983CCC18}" dt="2023-06-05T08:32:12.706" v="3000" actId="20577"/>
        <pc:sldMkLst>
          <pc:docMk/>
          <pc:sldMk cId="2429567209" sldId="369"/>
        </pc:sldMkLst>
        <pc:spChg chg="add mod">
          <ac:chgData name="Giulia Giorgiani" userId="45adf1f9-ec00-4920-856a-55e802c2963a" providerId="ADAL" clId="{A2B2EB96-5FC0-4F64-8F9F-7728983CCC18}" dt="2023-06-05T08:32:12.706" v="3000" actId="20577"/>
          <ac:spMkLst>
            <pc:docMk/>
            <pc:sldMk cId="2429567209" sldId="369"/>
            <ac:spMk id="2" creationId="{41814B3B-1EF0-3D7C-0A59-92AE3265927C}"/>
          </ac:spMkLst>
        </pc:spChg>
        <pc:spChg chg="add del mod topLvl">
          <ac:chgData name="Giulia Giorgiani" userId="45adf1f9-ec00-4920-856a-55e802c2963a" providerId="ADAL" clId="{A2B2EB96-5FC0-4F64-8F9F-7728983CCC18}" dt="2023-06-03T10:53:34.238" v="1082" actId="478"/>
          <ac:spMkLst>
            <pc:docMk/>
            <pc:sldMk cId="2429567209" sldId="369"/>
            <ac:spMk id="2" creationId="{D8E31209-E244-1587-E68D-D39C321DDEC9}"/>
          </ac:spMkLst>
        </pc:spChg>
        <pc:spChg chg="add mod ord topLvl">
          <ac:chgData name="Giulia Giorgiani" userId="45adf1f9-ec00-4920-856a-55e802c2963a" providerId="ADAL" clId="{A2B2EB96-5FC0-4F64-8F9F-7728983CCC18}" dt="2023-06-03T12:23:33.410" v="1551" actId="1076"/>
          <ac:spMkLst>
            <pc:docMk/>
            <pc:sldMk cId="2429567209" sldId="369"/>
            <ac:spMk id="4" creationId="{F917339C-CF86-40CB-5CFD-89EDA6A858C2}"/>
          </ac:spMkLst>
        </pc:spChg>
        <pc:spChg chg="add mod">
          <ac:chgData name="Giulia Giorgiani" userId="45adf1f9-ec00-4920-856a-55e802c2963a" providerId="ADAL" clId="{A2B2EB96-5FC0-4F64-8F9F-7728983CCC18}" dt="2023-06-03T12:23:23.434" v="1547" actId="1076"/>
          <ac:spMkLst>
            <pc:docMk/>
            <pc:sldMk cId="2429567209" sldId="369"/>
            <ac:spMk id="7" creationId="{505BAB7B-A621-4E15-3B4C-6201C9EE10EA}"/>
          </ac:spMkLst>
        </pc:spChg>
        <pc:grpChg chg="add del mod">
          <ac:chgData name="Giulia Giorgiani" userId="45adf1f9-ec00-4920-856a-55e802c2963a" providerId="ADAL" clId="{A2B2EB96-5FC0-4F64-8F9F-7728983CCC18}" dt="2023-06-03T10:53:11.386" v="1074" actId="165"/>
          <ac:grpSpMkLst>
            <pc:docMk/>
            <pc:sldMk cId="2429567209" sldId="369"/>
            <ac:grpSpMk id="6" creationId="{AD72B044-E2D2-45F4-4A38-F4790943B857}"/>
          </ac:grpSpMkLst>
        </pc:grpChg>
        <pc:picChg chg="mod modCrop">
          <ac:chgData name="Giulia Giorgiani" userId="45adf1f9-ec00-4920-856a-55e802c2963a" providerId="ADAL" clId="{A2B2EB96-5FC0-4F64-8F9F-7728983CCC18}" dt="2023-06-03T12:23:29.890" v="1550" actId="1076"/>
          <ac:picMkLst>
            <pc:docMk/>
            <pc:sldMk cId="2429567209" sldId="369"/>
            <ac:picMk id="3" creationId="{5D4FABBD-CB38-097C-F077-8CA3C17E97B8}"/>
          </ac:picMkLst>
        </pc:picChg>
        <pc:picChg chg="add del mod topLvl">
          <ac:chgData name="Giulia Giorgiani" userId="45adf1f9-ec00-4920-856a-55e802c2963a" providerId="ADAL" clId="{A2B2EB96-5FC0-4F64-8F9F-7728983CCC18}" dt="2023-06-03T12:23:10.490" v="1543" actId="478"/>
          <ac:picMkLst>
            <pc:docMk/>
            <pc:sldMk cId="2429567209" sldId="369"/>
            <ac:picMk id="5" creationId="{3D84A7C6-AC4F-2A17-F8C8-C89230992FF3}"/>
          </ac:picMkLst>
        </pc:picChg>
        <pc:picChg chg="add mod">
          <ac:chgData name="Giulia Giorgiani" userId="45adf1f9-ec00-4920-856a-55e802c2963a" providerId="ADAL" clId="{A2B2EB96-5FC0-4F64-8F9F-7728983CCC18}" dt="2023-06-03T12:23:28.066" v="1549" actId="1076"/>
          <ac:picMkLst>
            <pc:docMk/>
            <pc:sldMk cId="2429567209" sldId="369"/>
            <ac:picMk id="8" creationId="{445A38F2-232C-B350-DA63-84DD99087083}"/>
          </ac:picMkLst>
        </pc:picChg>
      </pc:sldChg>
      <pc:sldChg chg="add del ord">
        <pc:chgData name="Giulia Giorgiani" userId="45adf1f9-ec00-4920-856a-55e802c2963a" providerId="ADAL" clId="{A2B2EB96-5FC0-4F64-8F9F-7728983CCC18}" dt="2023-06-05T13:04:56.623" v="3729" actId="47"/>
        <pc:sldMkLst>
          <pc:docMk/>
          <pc:sldMk cId="230451300" sldId="370"/>
        </pc:sldMkLst>
      </pc:sldChg>
      <pc:sldChg chg="addSp delSp modSp add mod ord delAnim modAnim">
        <pc:chgData name="Giulia Giorgiani" userId="45adf1f9-ec00-4920-856a-55e802c2963a" providerId="ADAL" clId="{A2B2EB96-5FC0-4F64-8F9F-7728983CCC18}" dt="2023-06-05T08:31:57.538" v="2996" actId="20577"/>
        <pc:sldMkLst>
          <pc:docMk/>
          <pc:sldMk cId="227233483" sldId="371"/>
        </pc:sldMkLst>
        <pc:spChg chg="add mod">
          <ac:chgData name="Giulia Giorgiani" userId="45adf1f9-ec00-4920-856a-55e802c2963a" providerId="ADAL" clId="{A2B2EB96-5FC0-4F64-8F9F-7728983CCC18}" dt="2023-06-05T08:31:57.538" v="2996" actId="20577"/>
          <ac:spMkLst>
            <pc:docMk/>
            <pc:sldMk cId="227233483" sldId="371"/>
            <ac:spMk id="2" creationId="{173A5C49-272F-D0A8-1B7C-6C920668B7DF}"/>
          </ac:spMkLst>
        </pc:spChg>
        <pc:spChg chg="add del mod">
          <ac:chgData name="Giulia Giorgiani" userId="45adf1f9-ec00-4920-856a-55e802c2963a" providerId="ADAL" clId="{A2B2EB96-5FC0-4F64-8F9F-7728983CCC18}" dt="2023-06-03T10:33:53.187" v="885" actId="478"/>
          <ac:spMkLst>
            <pc:docMk/>
            <pc:sldMk cId="227233483" sldId="371"/>
            <ac:spMk id="2" creationId="{C3920EAA-297B-40F5-AC8D-E20ED170781D}"/>
          </ac:spMkLst>
        </pc:spChg>
        <pc:spChg chg="add del mod topLvl">
          <ac:chgData name="Giulia Giorgiani" userId="45adf1f9-ec00-4920-856a-55e802c2963a" providerId="ADAL" clId="{A2B2EB96-5FC0-4F64-8F9F-7728983CCC18}" dt="2023-06-03T10:52:30.997" v="1062" actId="478"/>
          <ac:spMkLst>
            <pc:docMk/>
            <pc:sldMk cId="227233483" sldId="371"/>
            <ac:spMk id="6" creationId="{ACB75837-509D-FAA7-6D8D-1A3661282AD8}"/>
          </ac:spMkLst>
        </pc:spChg>
        <pc:spChg chg="mod ord topLvl">
          <ac:chgData name="Giulia Giorgiani" userId="45adf1f9-ec00-4920-856a-55e802c2963a" providerId="ADAL" clId="{A2B2EB96-5FC0-4F64-8F9F-7728983CCC18}" dt="2023-06-03T11:42:12.755" v="1270" actId="1076"/>
          <ac:spMkLst>
            <pc:docMk/>
            <pc:sldMk cId="227233483" sldId="371"/>
            <ac:spMk id="8" creationId="{5448247F-D2FE-6175-ECDE-6C98E2FA6F85}"/>
          </ac:spMkLst>
        </pc:spChg>
        <pc:spChg chg="add del mod">
          <ac:chgData name="Giulia Giorgiani" userId="45adf1f9-ec00-4920-856a-55e802c2963a" providerId="ADAL" clId="{A2B2EB96-5FC0-4F64-8F9F-7728983CCC18}" dt="2023-06-03T10:51:59.262" v="1044" actId="478"/>
          <ac:spMkLst>
            <pc:docMk/>
            <pc:sldMk cId="227233483" sldId="371"/>
            <ac:spMk id="9" creationId="{6F8ED301-562C-92D9-C220-D30CC5953A92}"/>
          </ac:spMkLst>
        </pc:spChg>
        <pc:spChg chg="add mod">
          <ac:chgData name="Giulia Giorgiani" userId="45adf1f9-ec00-4920-856a-55e802c2963a" providerId="ADAL" clId="{A2B2EB96-5FC0-4F64-8F9F-7728983CCC18}" dt="2023-06-03T10:52:45.673" v="1067" actId="164"/>
          <ac:spMkLst>
            <pc:docMk/>
            <pc:sldMk cId="227233483" sldId="371"/>
            <ac:spMk id="10" creationId="{3EABC8FE-D656-C8E4-EA5D-8223F73950F8}"/>
          </ac:spMkLst>
        </pc:spChg>
        <pc:grpChg chg="add del mod">
          <ac:chgData name="Giulia Giorgiani" userId="45adf1f9-ec00-4920-856a-55e802c2963a" providerId="ADAL" clId="{A2B2EB96-5FC0-4F64-8F9F-7728983CCC18}" dt="2023-06-03T10:49:45.083" v="982" actId="165"/>
          <ac:grpSpMkLst>
            <pc:docMk/>
            <pc:sldMk cId="227233483" sldId="371"/>
            <ac:grpSpMk id="5" creationId="{F230579C-AF98-8CA5-A12D-30118CB1CF1C}"/>
          </ac:grpSpMkLst>
        </pc:grpChg>
        <pc:grpChg chg="add mod">
          <ac:chgData name="Giulia Giorgiani" userId="45adf1f9-ec00-4920-856a-55e802c2963a" providerId="ADAL" clId="{A2B2EB96-5FC0-4F64-8F9F-7728983CCC18}" dt="2023-06-03T11:42:27.179" v="1273" actId="14100"/>
          <ac:grpSpMkLst>
            <pc:docMk/>
            <pc:sldMk cId="227233483" sldId="371"/>
            <ac:grpSpMk id="11" creationId="{DC77F29F-24C3-9A81-EE74-70F1640DE25A}"/>
          </ac:grpSpMkLst>
        </pc:grpChg>
        <pc:picChg chg="mod modCrop">
          <ac:chgData name="Giulia Giorgiani" userId="45adf1f9-ec00-4920-856a-55e802c2963a" providerId="ADAL" clId="{A2B2EB96-5FC0-4F64-8F9F-7728983CCC18}" dt="2023-06-03T11:41:59.270" v="1267" actId="14100"/>
          <ac:picMkLst>
            <pc:docMk/>
            <pc:sldMk cId="227233483" sldId="371"/>
            <ac:picMk id="3" creationId="{5D4FABBD-CB38-097C-F077-8CA3C17E97B8}"/>
          </ac:picMkLst>
        </pc:picChg>
        <pc:picChg chg="mod ord topLvl">
          <ac:chgData name="Giulia Giorgiani" userId="45adf1f9-ec00-4920-856a-55e802c2963a" providerId="ADAL" clId="{A2B2EB96-5FC0-4F64-8F9F-7728983CCC18}" dt="2023-06-03T11:42:03.299" v="1268" actId="1076"/>
          <ac:picMkLst>
            <pc:docMk/>
            <pc:sldMk cId="227233483" sldId="371"/>
            <ac:picMk id="7" creationId="{DCA5A4C9-B7CD-ABA0-4280-338FD8A40213}"/>
          </ac:picMkLst>
        </pc:picChg>
        <pc:cxnChg chg="add del mod">
          <ac:chgData name="Giulia Giorgiani" userId="45adf1f9-ec00-4920-856a-55e802c2963a" providerId="ADAL" clId="{A2B2EB96-5FC0-4F64-8F9F-7728983CCC18}" dt="2023-06-03T10:33:53.187" v="885" actId="478"/>
          <ac:cxnSpMkLst>
            <pc:docMk/>
            <pc:sldMk cId="227233483" sldId="371"/>
            <ac:cxnSpMk id="4" creationId="{D4A14398-3451-984C-96F3-5EDAF9E919BF}"/>
          </ac:cxnSpMkLst>
        </pc:cxnChg>
      </pc:sldChg>
      <pc:sldChg chg="add del ord modTransition">
        <pc:chgData name="Giulia Giorgiani" userId="45adf1f9-ec00-4920-856a-55e802c2963a" providerId="ADAL" clId="{A2B2EB96-5FC0-4F64-8F9F-7728983CCC18}" dt="2023-06-05T13:05:46.519" v="3733" actId="47"/>
        <pc:sldMkLst>
          <pc:docMk/>
          <pc:sldMk cId="4005632695" sldId="372"/>
        </pc:sldMkLst>
      </pc:sldChg>
      <pc:sldChg chg="addSp delSp modSp add mod ord modAnim">
        <pc:chgData name="Giulia Giorgiani" userId="45adf1f9-ec00-4920-856a-55e802c2963a" providerId="ADAL" clId="{A2B2EB96-5FC0-4F64-8F9F-7728983CCC18}" dt="2023-06-05T08:32:04.879" v="2998" actId="20577"/>
        <pc:sldMkLst>
          <pc:docMk/>
          <pc:sldMk cId="1522890802" sldId="373"/>
        </pc:sldMkLst>
        <pc:spChg chg="add mod">
          <ac:chgData name="Giulia Giorgiani" userId="45adf1f9-ec00-4920-856a-55e802c2963a" providerId="ADAL" clId="{A2B2EB96-5FC0-4F64-8F9F-7728983CCC18}" dt="2023-06-05T08:32:04.879" v="2998" actId="20577"/>
          <ac:spMkLst>
            <pc:docMk/>
            <pc:sldMk cId="1522890802" sldId="373"/>
            <ac:spMk id="2" creationId="{3985F547-850C-55E3-675D-50AD544B9A55}"/>
          </ac:spMkLst>
        </pc:spChg>
        <pc:spChg chg="add del mod">
          <ac:chgData name="Giulia Giorgiani" userId="45adf1f9-ec00-4920-856a-55e802c2963a" providerId="ADAL" clId="{A2B2EB96-5FC0-4F64-8F9F-7728983CCC18}" dt="2023-06-03T10:35:35.504" v="919"/>
          <ac:spMkLst>
            <pc:docMk/>
            <pc:sldMk cId="1522890802" sldId="373"/>
            <ac:spMk id="2" creationId="{48565E38-CFF1-6E6F-737C-9A05622D537E}"/>
          </ac:spMkLst>
        </pc:spChg>
        <pc:spChg chg="del mod topLvl">
          <ac:chgData name="Giulia Giorgiani" userId="45adf1f9-ec00-4920-856a-55e802c2963a" providerId="ADAL" clId="{A2B2EB96-5FC0-4F64-8F9F-7728983CCC18}" dt="2023-06-03T10:49:16.818" v="974" actId="478"/>
          <ac:spMkLst>
            <pc:docMk/>
            <pc:sldMk cId="1522890802" sldId="373"/>
            <ac:spMk id="5" creationId="{6424EAC9-F3AE-DACA-D7B7-B4464EC4B52D}"/>
          </ac:spMkLst>
        </pc:spChg>
        <pc:spChg chg="mod ord topLvl">
          <ac:chgData name="Giulia Giorgiani" userId="45adf1f9-ec00-4920-856a-55e802c2963a" providerId="ADAL" clId="{A2B2EB96-5FC0-4F64-8F9F-7728983CCC18}" dt="2023-06-03T10:51:53.746" v="1043" actId="1076"/>
          <ac:spMkLst>
            <pc:docMk/>
            <pc:sldMk cId="1522890802" sldId="373"/>
            <ac:spMk id="6" creationId="{8149A9A0-01CC-4ADD-49AD-CEE7158F83B2}"/>
          </ac:spMkLst>
        </pc:spChg>
        <pc:spChg chg="add mod">
          <ac:chgData name="Giulia Giorgiani" userId="45adf1f9-ec00-4920-856a-55e802c2963a" providerId="ADAL" clId="{A2B2EB96-5FC0-4F64-8F9F-7728983CCC18}" dt="2023-06-03T10:51:47.114" v="1042" actId="14100"/>
          <ac:spMkLst>
            <pc:docMk/>
            <pc:sldMk cId="1522890802" sldId="373"/>
            <ac:spMk id="7" creationId="{08B48CBB-0BE5-B5A0-6388-C56B60BC6B77}"/>
          </ac:spMkLst>
        </pc:spChg>
        <pc:grpChg chg="add del mod">
          <ac:chgData name="Giulia Giorgiani" userId="45adf1f9-ec00-4920-856a-55e802c2963a" providerId="ADAL" clId="{A2B2EB96-5FC0-4F64-8F9F-7728983CCC18}" dt="2023-06-03T10:48:59.723" v="969" actId="165"/>
          <ac:grpSpMkLst>
            <pc:docMk/>
            <pc:sldMk cId="1522890802" sldId="373"/>
            <ac:grpSpMk id="4" creationId="{C4B41928-0A05-BD59-B909-DD84CA97AE3E}"/>
          </ac:grpSpMkLst>
        </pc:grpChg>
        <pc:picChg chg="mod modCrop">
          <ac:chgData name="Giulia Giorgiani" userId="45adf1f9-ec00-4920-856a-55e802c2963a" providerId="ADAL" clId="{A2B2EB96-5FC0-4F64-8F9F-7728983CCC18}" dt="2023-06-03T10:49:19.122" v="975" actId="1076"/>
          <ac:picMkLst>
            <pc:docMk/>
            <pc:sldMk cId="1522890802" sldId="373"/>
            <ac:picMk id="3" creationId="{5D4FABBD-CB38-097C-F077-8CA3C17E97B8}"/>
          </ac:picMkLst>
        </pc:picChg>
      </pc:sldChg>
      <pc:sldChg chg="add del ord">
        <pc:chgData name="Giulia Giorgiani" userId="45adf1f9-ec00-4920-856a-55e802c2963a" providerId="ADAL" clId="{A2B2EB96-5FC0-4F64-8F9F-7728983CCC18}" dt="2023-06-04T11:39:19.988" v="2417" actId="47"/>
        <pc:sldMkLst>
          <pc:docMk/>
          <pc:sldMk cId="4236478214" sldId="374"/>
        </pc:sldMkLst>
      </pc:sldChg>
      <pc:sldChg chg="new del">
        <pc:chgData name="Giulia Giorgiani" userId="45adf1f9-ec00-4920-856a-55e802c2963a" providerId="ADAL" clId="{A2B2EB96-5FC0-4F64-8F9F-7728983CCC18}" dt="2023-06-03T14:26:09.723" v="1894" actId="47"/>
        <pc:sldMkLst>
          <pc:docMk/>
          <pc:sldMk cId="1198749028" sldId="375"/>
        </pc:sldMkLst>
      </pc:sldChg>
      <pc:sldChg chg="addSp delSp modSp add mod ord modTransition">
        <pc:chgData name="Giulia Giorgiani" userId="45adf1f9-ec00-4920-856a-55e802c2963a" providerId="ADAL" clId="{A2B2EB96-5FC0-4F64-8F9F-7728983CCC18}" dt="2023-06-05T08:33:12.040" v="3012"/>
        <pc:sldMkLst>
          <pc:docMk/>
          <pc:sldMk cId="4075027377" sldId="375"/>
        </pc:sldMkLst>
        <pc:spChg chg="mod">
          <ac:chgData name="Giulia Giorgiani" userId="45adf1f9-ec00-4920-856a-55e802c2963a" providerId="ADAL" clId="{A2B2EB96-5FC0-4F64-8F9F-7728983CCC18}" dt="2023-06-03T14:44:59.241" v="2104" actId="20577"/>
          <ac:spMkLst>
            <pc:docMk/>
            <pc:sldMk cId="4075027377" sldId="375"/>
            <ac:spMk id="2" creationId="{0D7BB65C-70E9-6047-64C3-8D47DBCAE64B}"/>
          </ac:spMkLst>
        </pc:spChg>
        <pc:spChg chg="add mod">
          <ac:chgData name="Giulia Giorgiani" userId="45adf1f9-ec00-4920-856a-55e802c2963a" providerId="ADAL" clId="{A2B2EB96-5FC0-4F64-8F9F-7728983CCC18}" dt="2023-06-05T08:33:12.040" v="3012"/>
          <ac:spMkLst>
            <pc:docMk/>
            <pc:sldMk cId="4075027377" sldId="375"/>
            <ac:spMk id="3" creationId="{190CC1E8-1FE3-5C93-B917-2EAB0EACB1A1}"/>
          </ac:spMkLst>
        </pc:spChg>
        <pc:spChg chg="add del mod">
          <ac:chgData name="Giulia Giorgiani" userId="45adf1f9-ec00-4920-856a-55e802c2963a" providerId="ADAL" clId="{A2B2EB96-5FC0-4F64-8F9F-7728983CCC18}" dt="2023-06-03T14:28:42.716" v="1933" actId="478"/>
          <ac:spMkLst>
            <pc:docMk/>
            <pc:sldMk cId="4075027377" sldId="375"/>
            <ac:spMk id="3" creationId="{8A56B6AC-5C33-D299-F6A7-0DAF135C1B45}"/>
          </ac:spMkLst>
        </pc:spChg>
        <pc:picChg chg="mod modCrop">
          <ac:chgData name="Giulia Giorgiani" userId="45adf1f9-ec00-4920-856a-55e802c2963a" providerId="ADAL" clId="{A2B2EB96-5FC0-4F64-8F9F-7728983CCC18}" dt="2023-06-03T14:31:04.445" v="1956" actId="1076"/>
          <ac:picMkLst>
            <pc:docMk/>
            <pc:sldMk cId="4075027377" sldId="375"/>
            <ac:picMk id="5" creationId="{06A13C64-941D-1028-ACC5-3980B3DAE0C9}"/>
          </ac:picMkLst>
        </pc:picChg>
        <pc:picChg chg="del">
          <ac:chgData name="Giulia Giorgiani" userId="45adf1f9-ec00-4920-856a-55e802c2963a" providerId="ADAL" clId="{A2B2EB96-5FC0-4F64-8F9F-7728983CCC18}" dt="2023-06-03T14:26:25.164" v="1898" actId="478"/>
          <ac:picMkLst>
            <pc:docMk/>
            <pc:sldMk cId="4075027377" sldId="375"/>
            <ac:picMk id="6" creationId="{7C7BD062-09E3-6C4F-CF63-1A83415C17EA}"/>
          </ac:picMkLst>
        </pc:picChg>
        <pc:picChg chg="add mod modCrop">
          <ac:chgData name="Giulia Giorgiani" userId="45adf1f9-ec00-4920-856a-55e802c2963a" providerId="ADAL" clId="{A2B2EB96-5FC0-4F64-8F9F-7728983CCC18}" dt="2023-06-03T14:31:07.196" v="1957" actId="1076"/>
          <ac:picMkLst>
            <pc:docMk/>
            <pc:sldMk cId="4075027377" sldId="375"/>
            <ac:picMk id="7" creationId="{9C94910B-AB59-1BA0-46E6-C6002E580CD7}"/>
          </ac:picMkLst>
        </pc:picChg>
      </pc:sldChg>
      <pc:sldChg chg="addSp delSp modSp add mod ord modTransition">
        <pc:chgData name="Giulia Giorgiani" userId="45adf1f9-ec00-4920-856a-55e802c2963a" providerId="ADAL" clId="{A2B2EB96-5FC0-4F64-8F9F-7728983CCC18}" dt="2023-06-05T13:07:02.515" v="3735" actId="1076"/>
        <pc:sldMkLst>
          <pc:docMk/>
          <pc:sldMk cId="3588761026" sldId="376"/>
        </pc:sldMkLst>
        <pc:spChg chg="mod">
          <ac:chgData name="Giulia Giorgiani" userId="45adf1f9-ec00-4920-856a-55e802c2963a" providerId="ADAL" clId="{A2B2EB96-5FC0-4F64-8F9F-7728983CCC18}" dt="2023-06-03T14:45:14.214" v="2118" actId="5793"/>
          <ac:spMkLst>
            <pc:docMk/>
            <pc:sldMk cId="3588761026" sldId="376"/>
            <ac:spMk id="2" creationId="{0D7BB65C-70E9-6047-64C3-8D47DBCAE64B}"/>
          </ac:spMkLst>
        </pc:spChg>
        <pc:spChg chg="add mod">
          <ac:chgData name="Giulia Giorgiani" userId="45adf1f9-ec00-4920-856a-55e802c2963a" providerId="ADAL" clId="{A2B2EB96-5FC0-4F64-8F9F-7728983CCC18}" dt="2023-06-05T08:33:22.036" v="3015" actId="20577"/>
          <ac:spMkLst>
            <pc:docMk/>
            <pc:sldMk cId="3588761026" sldId="376"/>
            <ac:spMk id="3" creationId="{82C21A41-A47B-3A14-24F6-D1245314011D}"/>
          </ac:spMkLst>
        </pc:spChg>
        <pc:spChg chg="add mod">
          <ac:chgData name="Giulia Giorgiani" userId="45adf1f9-ec00-4920-856a-55e802c2963a" providerId="ADAL" clId="{A2B2EB96-5FC0-4F64-8F9F-7728983CCC18}" dt="2023-06-05T13:07:02.515" v="3735" actId="1076"/>
          <ac:spMkLst>
            <pc:docMk/>
            <pc:sldMk cId="3588761026" sldId="376"/>
            <ac:spMk id="4" creationId="{2DFF72DF-B0DA-03DA-504A-CB0315064306}"/>
          </ac:spMkLst>
        </pc:spChg>
        <pc:picChg chg="mod modCrop">
          <ac:chgData name="Giulia Giorgiani" userId="45adf1f9-ec00-4920-856a-55e802c2963a" providerId="ADAL" clId="{A2B2EB96-5FC0-4F64-8F9F-7728983CCC18}" dt="2023-06-03T14:31:51.418" v="1963" actId="1076"/>
          <ac:picMkLst>
            <pc:docMk/>
            <pc:sldMk cId="3588761026" sldId="376"/>
            <ac:picMk id="5" creationId="{06A13C64-941D-1028-ACC5-3980B3DAE0C9}"/>
          </ac:picMkLst>
        </pc:picChg>
        <pc:picChg chg="del">
          <ac:chgData name="Giulia Giorgiani" userId="45adf1f9-ec00-4920-856a-55e802c2963a" providerId="ADAL" clId="{A2B2EB96-5FC0-4F64-8F9F-7728983CCC18}" dt="2023-06-03T14:31:25.361" v="1959" actId="478"/>
          <ac:picMkLst>
            <pc:docMk/>
            <pc:sldMk cId="3588761026" sldId="376"/>
            <ac:picMk id="7" creationId="{9C94910B-AB59-1BA0-46E6-C6002E580CD7}"/>
          </ac:picMkLst>
        </pc:picChg>
      </pc:sldChg>
      <pc:sldChg chg="addSp delSp modSp add mod ord modTransition">
        <pc:chgData name="Giulia Giorgiani" userId="45adf1f9-ec00-4920-856a-55e802c2963a" providerId="ADAL" clId="{A2B2EB96-5FC0-4F64-8F9F-7728983CCC18}" dt="2023-06-05T08:33:40.925" v="3024" actId="20577"/>
        <pc:sldMkLst>
          <pc:docMk/>
          <pc:sldMk cId="3037672234" sldId="377"/>
        </pc:sldMkLst>
        <pc:spChg chg="mod">
          <ac:chgData name="Giulia Giorgiani" userId="45adf1f9-ec00-4920-856a-55e802c2963a" providerId="ADAL" clId="{A2B2EB96-5FC0-4F64-8F9F-7728983CCC18}" dt="2023-06-03T14:45:42.771" v="2122"/>
          <ac:spMkLst>
            <pc:docMk/>
            <pc:sldMk cId="3037672234" sldId="377"/>
            <ac:spMk id="2" creationId="{0D7BB65C-70E9-6047-64C3-8D47DBCAE64B}"/>
          </ac:spMkLst>
        </pc:spChg>
        <pc:spChg chg="add del mod">
          <ac:chgData name="Giulia Giorgiani" userId="45adf1f9-ec00-4920-856a-55e802c2963a" providerId="ADAL" clId="{A2B2EB96-5FC0-4F64-8F9F-7728983CCC18}" dt="2023-06-05T08:33:04.167" v="3011"/>
          <ac:spMkLst>
            <pc:docMk/>
            <pc:sldMk cId="3037672234" sldId="377"/>
            <ac:spMk id="3" creationId="{976E3E43-921A-D158-3499-B4A0828AAC33}"/>
          </ac:spMkLst>
        </pc:spChg>
        <pc:spChg chg="add mod">
          <ac:chgData name="Giulia Giorgiani" userId="45adf1f9-ec00-4920-856a-55e802c2963a" providerId="ADAL" clId="{A2B2EB96-5FC0-4F64-8F9F-7728983CCC18}" dt="2023-06-03T14:35:50.591" v="2040" actId="1076"/>
          <ac:spMkLst>
            <pc:docMk/>
            <pc:sldMk cId="3037672234" sldId="377"/>
            <ac:spMk id="4" creationId="{421650B2-3CAA-4751-DBA3-0CC92032C308}"/>
          </ac:spMkLst>
        </pc:spChg>
        <pc:spChg chg="add mod">
          <ac:chgData name="Giulia Giorgiani" userId="45adf1f9-ec00-4920-856a-55e802c2963a" providerId="ADAL" clId="{A2B2EB96-5FC0-4F64-8F9F-7728983CCC18}" dt="2023-06-05T08:33:40.925" v="3024" actId="20577"/>
          <ac:spMkLst>
            <pc:docMk/>
            <pc:sldMk cId="3037672234" sldId="377"/>
            <ac:spMk id="5" creationId="{630E9FFA-C2A6-FBF2-A259-B6A95DFEA5CA}"/>
          </ac:spMkLst>
        </pc:spChg>
        <pc:spChg chg="add mod">
          <ac:chgData name="Giulia Giorgiani" userId="45adf1f9-ec00-4920-856a-55e802c2963a" providerId="ADAL" clId="{A2B2EB96-5FC0-4F64-8F9F-7728983CCC18}" dt="2023-06-03T14:35:46.508" v="2039"/>
          <ac:spMkLst>
            <pc:docMk/>
            <pc:sldMk cId="3037672234" sldId="377"/>
            <ac:spMk id="6" creationId="{27EEC7D5-6A80-0C22-6C1B-5E7AD4AEC242}"/>
          </ac:spMkLst>
        </pc:spChg>
        <pc:picChg chg="del">
          <ac:chgData name="Giulia Giorgiani" userId="45adf1f9-ec00-4920-856a-55e802c2963a" providerId="ADAL" clId="{A2B2EB96-5FC0-4F64-8F9F-7728983CCC18}" dt="2023-06-03T14:34:37.400" v="2017" actId="478"/>
          <ac:picMkLst>
            <pc:docMk/>
            <pc:sldMk cId="3037672234" sldId="377"/>
            <ac:picMk id="5" creationId="{06A13C64-941D-1028-ACC5-3980B3DAE0C9}"/>
          </ac:picMkLst>
        </pc:picChg>
        <pc:picChg chg="mod modCrop">
          <ac:chgData name="Giulia Giorgiani" userId="45adf1f9-ec00-4920-856a-55e802c2963a" providerId="ADAL" clId="{A2B2EB96-5FC0-4F64-8F9F-7728983CCC18}" dt="2023-06-03T14:35:13.749" v="2024" actId="1076"/>
          <ac:picMkLst>
            <pc:docMk/>
            <pc:sldMk cId="3037672234" sldId="377"/>
            <ac:picMk id="7" creationId="{9C94910B-AB59-1BA0-46E6-C6002E580CD7}"/>
          </ac:picMkLst>
        </pc:picChg>
      </pc:sldChg>
      <pc:sldChg chg="addSp delSp modSp add mod ord modTransition">
        <pc:chgData name="Giulia Giorgiani" userId="45adf1f9-ec00-4920-856a-55e802c2963a" providerId="ADAL" clId="{A2B2EB96-5FC0-4F64-8F9F-7728983CCC18}" dt="2023-06-05T08:33:29.083" v="3018" actId="20577"/>
        <pc:sldMkLst>
          <pc:docMk/>
          <pc:sldMk cId="233929447" sldId="378"/>
        </pc:sldMkLst>
        <pc:spChg chg="mod">
          <ac:chgData name="Giulia Giorgiani" userId="45adf1f9-ec00-4920-856a-55e802c2963a" providerId="ADAL" clId="{A2B2EB96-5FC0-4F64-8F9F-7728983CCC18}" dt="2023-06-03T14:45:23.199" v="2119"/>
          <ac:spMkLst>
            <pc:docMk/>
            <pc:sldMk cId="233929447" sldId="378"/>
            <ac:spMk id="2" creationId="{0D7BB65C-70E9-6047-64C3-8D47DBCAE64B}"/>
          </ac:spMkLst>
        </pc:spChg>
        <pc:spChg chg="add mod">
          <ac:chgData name="Giulia Giorgiani" userId="45adf1f9-ec00-4920-856a-55e802c2963a" providerId="ADAL" clId="{A2B2EB96-5FC0-4F64-8F9F-7728983CCC18}" dt="2023-06-03T14:33:52.051" v="2006" actId="1076"/>
          <ac:spMkLst>
            <pc:docMk/>
            <pc:sldMk cId="233929447" sldId="378"/>
            <ac:spMk id="3" creationId="{AB09D75B-14D9-AB00-0708-C572CE77BF0C}"/>
          </ac:spMkLst>
        </pc:spChg>
        <pc:spChg chg="add del mod">
          <ac:chgData name="Giulia Giorgiani" userId="45adf1f9-ec00-4920-856a-55e802c2963a" providerId="ADAL" clId="{A2B2EB96-5FC0-4F64-8F9F-7728983CCC18}" dt="2023-06-03T14:33:55.551" v="2007" actId="21"/>
          <ac:spMkLst>
            <pc:docMk/>
            <pc:sldMk cId="233929447" sldId="378"/>
            <ac:spMk id="4" creationId="{5B6DA651-9A39-68D8-DEFE-A4712F1345F1}"/>
          </ac:spMkLst>
        </pc:spChg>
        <pc:spChg chg="add mod">
          <ac:chgData name="Giulia Giorgiani" userId="45adf1f9-ec00-4920-856a-55e802c2963a" providerId="ADAL" clId="{A2B2EB96-5FC0-4F64-8F9F-7728983CCC18}" dt="2023-06-05T08:33:29.083" v="3018" actId="20577"/>
          <ac:spMkLst>
            <pc:docMk/>
            <pc:sldMk cId="233929447" sldId="378"/>
            <ac:spMk id="4" creationId="{80D8E599-A35C-CA74-BF99-A8BB4F978945}"/>
          </ac:spMkLst>
        </pc:spChg>
        <pc:picChg chg="mod modCrop">
          <ac:chgData name="Giulia Giorgiani" userId="45adf1f9-ec00-4920-856a-55e802c2963a" providerId="ADAL" clId="{A2B2EB96-5FC0-4F64-8F9F-7728983CCC18}" dt="2023-06-03T14:32:46.411" v="1977" actId="1076"/>
          <ac:picMkLst>
            <pc:docMk/>
            <pc:sldMk cId="233929447" sldId="378"/>
            <ac:picMk id="5" creationId="{06A13C64-941D-1028-ACC5-3980B3DAE0C9}"/>
          </ac:picMkLst>
        </pc:picChg>
        <pc:picChg chg="del">
          <ac:chgData name="Giulia Giorgiani" userId="45adf1f9-ec00-4920-856a-55e802c2963a" providerId="ADAL" clId="{A2B2EB96-5FC0-4F64-8F9F-7728983CCC18}" dt="2023-06-03T14:32:04.081" v="1968" actId="478"/>
          <ac:picMkLst>
            <pc:docMk/>
            <pc:sldMk cId="233929447" sldId="378"/>
            <ac:picMk id="7" creationId="{9C94910B-AB59-1BA0-46E6-C6002E580CD7}"/>
          </ac:picMkLst>
        </pc:picChg>
      </pc:sldChg>
      <pc:sldChg chg="addSp delSp modSp add mod ord modTransition">
        <pc:chgData name="Giulia Giorgiani" userId="45adf1f9-ec00-4920-856a-55e802c2963a" providerId="ADAL" clId="{A2B2EB96-5FC0-4F64-8F9F-7728983CCC18}" dt="2023-06-05T08:33:35.989" v="3021"/>
        <pc:sldMkLst>
          <pc:docMk/>
          <pc:sldMk cId="631550370" sldId="379"/>
        </pc:sldMkLst>
        <pc:spChg chg="mod">
          <ac:chgData name="Giulia Giorgiani" userId="45adf1f9-ec00-4920-856a-55e802c2963a" providerId="ADAL" clId="{A2B2EB96-5FC0-4F64-8F9F-7728983CCC18}" dt="2023-06-03T14:45:27.844" v="2120"/>
          <ac:spMkLst>
            <pc:docMk/>
            <pc:sldMk cId="631550370" sldId="379"/>
            <ac:spMk id="2" creationId="{0D7BB65C-70E9-6047-64C3-8D47DBCAE64B}"/>
          </ac:spMkLst>
        </pc:spChg>
        <pc:spChg chg="add del mod">
          <ac:chgData name="Giulia Giorgiani" userId="45adf1f9-ec00-4920-856a-55e802c2963a" providerId="ADAL" clId="{A2B2EB96-5FC0-4F64-8F9F-7728983CCC18}" dt="2023-06-05T08:33:35.989" v="3021"/>
          <ac:spMkLst>
            <pc:docMk/>
            <pc:sldMk cId="631550370" sldId="379"/>
            <ac:spMk id="3" creationId="{2A8BE251-D41B-FD4C-98A3-C257E2BF6F66}"/>
          </ac:spMkLst>
        </pc:spChg>
      </pc:sldChg>
      <pc:sldChg chg="add del">
        <pc:chgData name="Giulia Giorgiani" userId="45adf1f9-ec00-4920-856a-55e802c2963a" providerId="ADAL" clId="{A2B2EB96-5FC0-4F64-8F9F-7728983CCC18}" dt="2023-06-03T14:34:21.294" v="2010" actId="47"/>
        <pc:sldMkLst>
          <pc:docMk/>
          <pc:sldMk cId="1023127693" sldId="379"/>
        </pc:sldMkLst>
      </pc:sldChg>
      <pc:sldChg chg="add del modTransition">
        <pc:chgData name="Giulia Giorgiani" userId="45adf1f9-ec00-4920-856a-55e802c2963a" providerId="ADAL" clId="{A2B2EB96-5FC0-4F64-8F9F-7728983CCC18}" dt="2023-06-03T14:38:00.672" v="2043" actId="47"/>
        <pc:sldMkLst>
          <pc:docMk/>
          <pc:sldMk cId="3141655636" sldId="379"/>
        </pc:sldMkLst>
      </pc:sldChg>
      <pc:sldChg chg="add del modTransition">
        <pc:chgData name="Giulia Giorgiani" userId="45adf1f9-ec00-4920-856a-55e802c2963a" providerId="ADAL" clId="{A2B2EB96-5FC0-4F64-8F9F-7728983CCC18}" dt="2023-06-03T14:37:36.447" v="2042" actId="47"/>
        <pc:sldMkLst>
          <pc:docMk/>
          <pc:sldMk cId="693064390" sldId="380"/>
        </pc:sldMkLst>
      </pc:sldChg>
      <pc:sldChg chg="addSp delSp modSp add mod setBg delAnim modAnim">
        <pc:chgData name="Giulia Giorgiani" userId="45adf1f9-ec00-4920-856a-55e802c2963a" providerId="ADAL" clId="{A2B2EB96-5FC0-4F64-8F9F-7728983CCC18}" dt="2023-06-05T08:34:02.186" v="3033" actId="20577"/>
        <pc:sldMkLst>
          <pc:docMk/>
          <pc:sldMk cId="1342565999" sldId="380"/>
        </pc:sldMkLst>
        <pc:spChg chg="add mod">
          <ac:chgData name="Giulia Giorgiani" userId="45adf1f9-ec00-4920-856a-55e802c2963a" providerId="ADAL" clId="{A2B2EB96-5FC0-4F64-8F9F-7728983CCC18}" dt="2023-06-05T08:34:02.186" v="3033" actId="20577"/>
          <ac:spMkLst>
            <pc:docMk/>
            <pc:sldMk cId="1342565999" sldId="380"/>
            <ac:spMk id="5" creationId="{4B68CC97-8116-D972-1201-B395B9ABA406}"/>
          </ac:spMkLst>
        </pc:spChg>
        <pc:picChg chg="add mod modCrop">
          <ac:chgData name="Giulia Giorgiani" userId="45adf1f9-ec00-4920-856a-55e802c2963a" providerId="ADAL" clId="{A2B2EB96-5FC0-4F64-8F9F-7728983CCC18}" dt="2023-06-05T08:08:22.047" v="2852"/>
          <ac:picMkLst>
            <pc:docMk/>
            <pc:sldMk cId="1342565999" sldId="380"/>
            <ac:picMk id="3" creationId="{7BF0141E-C062-7ECF-75FA-EBF309FCF25C}"/>
          </ac:picMkLst>
        </pc:picChg>
        <pc:picChg chg="add mod ord modCrop">
          <ac:chgData name="Giulia Giorgiani" userId="45adf1f9-ec00-4920-856a-55e802c2963a" providerId="ADAL" clId="{A2B2EB96-5FC0-4F64-8F9F-7728983CCC18}" dt="2023-06-05T08:22:42.012" v="2933"/>
          <ac:picMkLst>
            <pc:docMk/>
            <pc:sldMk cId="1342565999" sldId="380"/>
            <ac:picMk id="4" creationId="{5F982720-3BCE-766E-3500-FF22B142B398}"/>
          </ac:picMkLst>
        </pc:picChg>
        <pc:picChg chg="del">
          <ac:chgData name="Giulia Giorgiani" userId="45adf1f9-ec00-4920-856a-55e802c2963a" providerId="ADAL" clId="{A2B2EB96-5FC0-4F64-8F9F-7728983CCC18}" dt="2023-06-05T08:06:22.224" v="2779" actId="478"/>
          <ac:picMkLst>
            <pc:docMk/>
            <pc:sldMk cId="1342565999" sldId="380"/>
            <ac:picMk id="8" creationId="{32691AE8-2ED2-DBDA-1727-81EB75F29ADA}"/>
          </ac:picMkLst>
        </pc:picChg>
      </pc:sldChg>
      <pc:sldChg chg="delSp modSp add mod ord modTransition">
        <pc:chgData name="Giulia Giorgiani" userId="45adf1f9-ec00-4920-856a-55e802c2963a" providerId="ADAL" clId="{A2B2EB96-5FC0-4F64-8F9F-7728983CCC18}" dt="2023-06-05T08:38:45.795" v="3094"/>
        <pc:sldMkLst>
          <pc:docMk/>
          <pc:sldMk cId="509207599" sldId="381"/>
        </pc:sldMkLst>
        <pc:spChg chg="mod">
          <ac:chgData name="Giulia Giorgiani" userId="45adf1f9-ec00-4920-856a-55e802c2963a" providerId="ADAL" clId="{A2B2EB96-5FC0-4F64-8F9F-7728983CCC18}" dt="2023-06-05T08:36:34.661" v="3091" actId="1076"/>
          <ac:spMkLst>
            <pc:docMk/>
            <pc:sldMk cId="509207599" sldId="381"/>
            <ac:spMk id="22" creationId="{5E92D715-D433-6C9B-5DB3-4A24B1136040}"/>
          </ac:spMkLst>
        </pc:spChg>
        <pc:spChg chg="del mod">
          <ac:chgData name="Giulia Giorgiani" userId="45adf1f9-ec00-4920-856a-55e802c2963a" providerId="ADAL" clId="{A2B2EB96-5FC0-4F64-8F9F-7728983CCC18}" dt="2023-06-05T08:35:49.200" v="3055" actId="478"/>
          <ac:spMkLst>
            <pc:docMk/>
            <pc:sldMk cId="509207599" sldId="381"/>
            <ac:spMk id="23" creationId="{A930BF39-7AEB-7E3B-0508-E617B9FF004C}"/>
          </ac:spMkLst>
        </pc:spChg>
      </pc:sldChg>
      <pc:sldMasterChg chg="setBg modSldLayout">
        <pc:chgData name="Giulia Giorgiani" userId="45adf1f9-ec00-4920-856a-55e802c2963a" providerId="ADAL" clId="{A2B2EB96-5FC0-4F64-8F9F-7728983CCC18}" dt="2023-06-03T06:30:40.012" v="128"/>
        <pc:sldMasterMkLst>
          <pc:docMk/>
          <pc:sldMasterMk cId="1119611595" sldId="2147483648"/>
        </pc:sldMasterMkLst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514812613" sldId="2147483649"/>
          </pc:sldLayoutMkLst>
        </pc:sldLayoutChg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1258886870" sldId="2147483650"/>
          </pc:sldLayoutMkLst>
        </pc:sldLayoutChg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1961922152" sldId="2147483651"/>
          </pc:sldLayoutMkLst>
        </pc:sldLayoutChg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2306006083" sldId="2147483652"/>
          </pc:sldLayoutMkLst>
        </pc:sldLayoutChg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840953296" sldId="2147483653"/>
          </pc:sldLayoutMkLst>
        </pc:sldLayoutChg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3478442127" sldId="2147483654"/>
          </pc:sldLayoutMkLst>
        </pc:sldLayoutChg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1925977776" sldId="2147483655"/>
          </pc:sldLayoutMkLst>
        </pc:sldLayoutChg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3867585786" sldId="2147483656"/>
          </pc:sldLayoutMkLst>
        </pc:sldLayoutChg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2548063847" sldId="2147483657"/>
          </pc:sldLayoutMkLst>
        </pc:sldLayoutChg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1191555412" sldId="2147483658"/>
          </pc:sldLayoutMkLst>
        </pc:sldLayoutChg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283366979" sldId="2147483659"/>
          </pc:sldLayoutMkLst>
        </pc:sldLayoutChg>
        <pc:sldLayoutChg chg="setBg">
          <pc:chgData name="Giulia Giorgiani" userId="45adf1f9-ec00-4920-856a-55e802c2963a" providerId="ADAL" clId="{A2B2EB96-5FC0-4F64-8F9F-7728983CCC18}" dt="2023-06-03T06:30:40.012" v="128"/>
          <pc:sldLayoutMkLst>
            <pc:docMk/>
            <pc:sldMasterMk cId="1119611595" sldId="2147483648"/>
            <pc:sldLayoutMk cId="2032805427" sldId="2147483661"/>
          </pc:sldLayoutMkLst>
        </pc:sldLayoutChg>
      </pc:sldMasterChg>
    </pc:docChg>
  </pc:docChgLst>
  <pc:docChgLst>
    <pc:chgData name="Fabiola Dassi" userId="S::10692427@polimi.it::8433e0ad-692c-48d0-9e28-627263186783" providerId="AD" clId="Web-{335E6BF7-E1AA-E8CB-F077-1D3E07ADE734}"/>
    <pc:docChg chg="modSld">
      <pc:chgData name="Fabiola Dassi" userId="S::10692427@polimi.it::8433e0ad-692c-48d0-9e28-627263186783" providerId="AD" clId="Web-{335E6BF7-E1AA-E8CB-F077-1D3E07ADE734}" dt="2023-06-04T08:06:50.895" v="10" actId="20577"/>
      <pc:docMkLst>
        <pc:docMk/>
      </pc:docMkLst>
      <pc:sldChg chg="modSp">
        <pc:chgData name="Fabiola Dassi" userId="S::10692427@polimi.it::8433e0ad-692c-48d0-9e28-627263186783" providerId="AD" clId="Web-{335E6BF7-E1AA-E8CB-F077-1D3E07ADE734}" dt="2023-06-04T08:06:50.895" v="10" actId="20577"/>
        <pc:sldMkLst>
          <pc:docMk/>
          <pc:sldMk cId="2664992240" sldId="361"/>
        </pc:sldMkLst>
        <pc:spChg chg="mod">
          <ac:chgData name="Fabiola Dassi" userId="S::10692427@polimi.it::8433e0ad-692c-48d0-9e28-627263186783" providerId="AD" clId="Web-{335E6BF7-E1AA-E8CB-F077-1D3E07ADE734}" dt="2023-06-04T08:06:50.895" v="10" actId="20577"/>
          <ac:spMkLst>
            <pc:docMk/>
            <pc:sldMk cId="2664992240" sldId="361"/>
            <ac:spMk id="101" creationId="{F181CCB7-8560-DFFC-62C5-CEE48F17DB9C}"/>
          </ac:spMkLst>
        </pc:spChg>
      </pc:sldChg>
    </pc:docChg>
  </pc:docChgLst>
  <pc:docChgLst>
    <pc:chgData name="Chiara Gentile" userId="S::10674539@polimi.it::9cf7d2c8-b440-4549-a4db-c3d6bdd7b62a" providerId="AD" clId="Web-{70EF89A3-0394-F448-6FC3-7763C0301A3B}"/>
    <pc:docChg chg="delSld">
      <pc:chgData name="Chiara Gentile" userId="S::10674539@polimi.it::9cf7d2c8-b440-4549-a4db-c3d6bdd7b62a" providerId="AD" clId="Web-{70EF89A3-0394-F448-6FC3-7763C0301A3B}" dt="2023-06-06T08:31:26.820" v="0"/>
      <pc:docMkLst>
        <pc:docMk/>
      </pc:docMkLst>
      <pc:sldChg chg="del">
        <pc:chgData name="Chiara Gentile" userId="S::10674539@polimi.it::9cf7d2c8-b440-4549-a4db-c3d6bdd7b62a" providerId="AD" clId="Web-{70EF89A3-0394-F448-6FC3-7763C0301A3B}" dt="2023-06-06T08:31:26.820" v="0"/>
        <pc:sldMkLst>
          <pc:docMk/>
          <pc:sldMk cId="492889651" sldId="275"/>
        </pc:sldMkLst>
      </pc:sldChg>
    </pc:docChg>
  </pc:docChgLst>
</pc:chgInfo>
</file>

<file path=ppt/comments/modernComment_106_318704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9736E9-B732-4D45-8DD7-B7C457C9E69D}" authorId="{5C46DECF-B649-D247-2DD8-532D0EB45256}" created="2023-06-02T16:21:00.542">
    <pc:sldMkLst xmlns:pc="http://schemas.microsoft.com/office/powerpoint/2013/main/command">
      <pc:docMk/>
      <pc:sldMk cId="830932155" sldId="262"/>
    </pc:sldMkLst>
    <p188:txBody>
      <a:bodyPr/>
      <a:lstStyle/>
      <a:p>
        <a:r>
          <a:rPr lang="it-IT"/>
          <a:t>Remember to add page number to every slide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157F3-2279-4F2F-8913-5B3C2508B0D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42A6F-63D5-49B9-BB36-A7C24E48B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0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6_318704BB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b="0" i="0">
                <a:effectLst/>
                <a:latin typeface="Adobe Heiti Std R" panose="020B0400000000000000" pitchFamily="34" charset="-128"/>
                <a:ea typeface="Adobe Heiti Std R" panose="020B0400000000000000" pitchFamily="34" charset="-128"/>
                <a:cs typeface="Arial" panose="020B0604020202020204" pitchFamily="34" charset="0"/>
              </a:rPr>
              <a:t>TECHNOLOGIES </a:t>
            </a:r>
            <a:r>
              <a:rPr lang="it-IT" b="0">
                <a:latin typeface="Adobe Heiti Std R" panose="020B0400000000000000" pitchFamily="34" charset="-128"/>
                <a:ea typeface="Adobe Heiti Std R" panose="020B0400000000000000" pitchFamily="34" charset="-128"/>
                <a:cs typeface="Arial" panose="020B0604020202020204" pitchFamily="34" charset="0"/>
              </a:rPr>
              <a:t>FOR SENSORS AND CLINICAL INSTRUMENTATION AA 2022-2023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Project: Development of a </a:t>
            </a:r>
            <a:r>
              <a:rPr lang="it-IT" err="1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plant</a:t>
            </a:r>
            <a:r>
              <a:rPr lang="it-IT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assist system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330ECCA-E7BB-1DDA-1738-AF2C097DF9EF}"/>
              </a:ext>
            </a:extLst>
          </p:cNvPr>
          <p:cNvSpPr txBox="1"/>
          <p:nvPr/>
        </p:nvSpPr>
        <p:spPr>
          <a:xfrm>
            <a:off x="199885" y="5713847"/>
            <a:ext cx="5315689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Marta Albini</a:t>
            </a:r>
          </a:p>
          <a:p>
            <a:r>
              <a:rPr lang="it-IT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Fabiola </a:t>
            </a:r>
            <a:r>
              <a:rPr lang="it-IT" err="1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Dassi</a:t>
            </a:r>
            <a:endParaRPr lang="it-IT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r>
              <a:rPr lang="it-IT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Chiara Gentile</a:t>
            </a:r>
          </a:p>
          <a:p>
            <a:endParaRPr lang="it-IT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r>
              <a:rPr lang="it-IT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Giulia Giorgiani</a:t>
            </a:r>
          </a:p>
          <a:p>
            <a:r>
              <a:rPr lang="it-IT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Valeria Marini</a:t>
            </a:r>
          </a:p>
          <a:p>
            <a:r>
              <a:rPr lang="it-IT" b="0" i="0">
                <a:solidFill>
                  <a:schemeClr val="bg1"/>
                </a:solidFill>
                <a:effectLst/>
                <a:latin typeface="Adobe Heiti Std R" panose="020B0400000000000000" pitchFamily="34" charset="-128"/>
                <a:ea typeface="Adobe Heiti Std R" panose="020B0400000000000000" pitchFamily="34" charset="-128"/>
              </a:rPr>
              <a:t>Mohamed Khaled Shala</a:t>
            </a:r>
            <a:endParaRPr lang="it-IT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1">
            <a:extLst>
              <a:ext uri="{FF2B5EF4-FFF2-40B4-BE49-F238E27FC236}">
                <a16:creationId xmlns:a16="http://schemas.microsoft.com/office/drawing/2014/main" id="{84822414-2341-B090-31AE-E7A663AE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38324"/>
            <a:ext cx="8581043" cy="840400"/>
          </a:xfrm>
        </p:spPr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Hardware – </a:t>
            </a:r>
            <a:r>
              <a:rPr lang="it-IT" sz="3200" err="1">
                <a:latin typeface="Montserrat" panose="00000500000000000000" pitchFamily="2" charset="0"/>
                <a:ea typeface="Adobe Heiti Std R" panose="020B0400000000000000" pitchFamily="34" charset="-128"/>
              </a:rPr>
              <a:t>Schematics</a:t>
            </a:r>
            <a:endParaRPr lang="it-IT" sz="3200">
              <a:latin typeface="Montserrat" panose="00000500000000000000" pitchFamily="2" charset="0"/>
              <a:ea typeface="Adobe Heiti Std R" panose="020B0400000000000000" pitchFamily="34" charset="-128"/>
            </a:endParaRPr>
          </a:p>
        </p:txBody>
      </p:sp>
      <p:pic>
        <p:nvPicPr>
          <p:cNvPr id="3" name="Picture 40" descr="A picture containing diagram, plan, technical drawing, line&#10;&#10;Description automatically generated">
            <a:extLst>
              <a:ext uri="{FF2B5EF4-FFF2-40B4-BE49-F238E27FC236}">
                <a16:creationId xmlns:a16="http://schemas.microsoft.com/office/drawing/2014/main" id="{5D4FABBD-CB38-097C-F077-8CA3C17E9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1" t="53823" r="40997"/>
          <a:stretch/>
        </p:blipFill>
        <p:spPr>
          <a:xfrm>
            <a:off x="4094480" y="2902880"/>
            <a:ext cx="3826578" cy="2865120"/>
          </a:xfrm>
          <a:prstGeom prst="rect">
            <a:avLst/>
          </a:prstGeom>
        </p:spPr>
      </p:pic>
      <p:sp>
        <p:nvSpPr>
          <p:cNvPr id="7" name="Google Shape;1945;p117">
            <a:extLst>
              <a:ext uri="{FF2B5EF4-FFF2-40B4-BE49-F238E27FC236}">
                <a16:creationId xmlns:a16="http://schemas.microsoft.com/office/drawing/2014/main" id="{08B48CBB-0BE5-B5A0-6388-C56B60BC6B77}"/>
              </a:ext>
            </a:extLst>
          </p:cNvPr>
          <p:cNvSpPr/>
          <p:nvPr/>
        </p:nvSpPr>
        <p:spPr>
          <a:xfrm rot="10800000">
            <a:off x="0" y="1899920"/>
            <a:ext cx="4693920" cy="1002960"/>
          </a:xfrm>
          <a:prstGeom prst="rect">
            <a:avLst/>
          </a:prstGeom>
          <a:solidFill>
            <a:srgbClr val="6892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8920A"/>
              </a:solidFill>
            </a:endParaRPr>
          </a:p>
        </p:txBody>
      </p:sp>
      <p:sp>
        <p:nvSpPr>
          <p:cNvPr id="6" name="CasellaDiTesto 2">
            <a:extLst>
              <a:ext uri="{FF2B5EF4-FFF2-40B4-BE49-F238E27FC236}">
                <a16:creationId xmlns:a16="http://schemas.microsoft.com/office/drawing/2014/main" id="{8149A9A0-01CC-4ADD-49AD-CEE7158F83B2}"/>
              </a:ext>
            </a:extLst>
          </p:cNvPr>
          <p:cNvSpPr txBox="1"/>
          <p:nvPr/>
        </p:nvSpPr>
        <p:spPr>
          <a:xfrm>
            <a:off x="3207405" y="2032068"/>
            <a:ext cx="195702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 b="1" i="1">
                <a:latin typeface="Montserrat" panose="00000500000000000000" pitchFamily="2" charset="0"/>
              </a:rPr>
              <a:t>Filter</a:t>
            </a:r>
            <a:endParaRPr lang="it-IT" sz="2000" b="1" i="1">
              <a:latin typeface="Cambria Math"/>
            </a:endParaRPr>
          </a:p>
          <a:p>
            <a:r>
              <a:rPr lang="it-IT" i="1">
                <a:latin typeface="Montserrat" panose="00000500000000000000" pitchFamily="2" charset="0"/>
              </a:rPr>
              <a:t>@ 1.5 KHz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85F547-850C-55E3-675D-50AD544B9A55}"/>
              </a:ext>
            </a:extLst>
          </p:cNvPr>
          <p:cNvSpPr txBox="1"/>
          <p:nvPr/>
        </p:nvSpPr>
        <p:spPr>
          <a:xfrm>
            <a:off x="288521" y="6257169"/>
            <a:ext cx="37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7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52289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1">
            <a:extLst>
              <a:ext uri="{FF2B5EF4-FFF2-40B4-BE49-F238E27FC236}">
                <a16:creationId xmlns:a16="http://schemas.microsoft.com/office/drawing/2014/main" id="{84822414-2341-B090-31AE-E7A663AE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38324"/>
            <a:ext cx="8581043" cy="840400"/>
          </a:xfrm>
        </p:spPr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Hardware – </a:t>
            </a:r>
            <a:r>
              <a:rPr lang="it-IT" sz="3200" err="1">
                <a:latin typeface="Montserrat" panose="00000500000000000000" pitchFamily="2" charset="0"/>
                <a:ea typeface="Adobe Heiti Std R" panose="020B0400000000000000" pitchFamily="34" charset="-128"/>
              </a:rPr>
              <a:t>Schematics</a:t>
            </a:r>
            <a:endParaRPr lang="it-IT" sz="3200">
              <a:latin typeface="Montserrat" panose="00000500000000000000" pitchFamily="2" charset="0"/>
              <a:ea typeface="Adobe Heiti Std R" panose="020B0400000000000000" pitchFamily="34" charset="-128"/>
            </a:endParaRPr>
          </a:p>
        </p:txBody>
      </p:sp>
      <p:pic>
        <p:nvPicPr>
          <p:cNvPr id="3" name="Picture 40" descr="A picture containing diagram, plan, technical drawing, line&#10;&#10;Description automatically generated">
            <a:extLst>
              <a:ext uri="{FF2B5EF4-FFF2-40B4-BE49-F238E27FC236}">
                <a16:creationId xmlns:a16="http://schemas.microsoft.com/office/drawing/2014/main" id="{5D4FABBD-CB38-097C-F077-8CA3C17E9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59" t="19026" b="17887"/>
          <a:stretch/>
        </p:blipFill>
        <p:spPr>
          <a:xfrm>
            <a:off x="5959703" y="2189480"/>
            <a:ext cx="2550160" cy="3250228"/>
          </a:xfrm>
          <a:prstGeom prst="rect">
            <a:avLst/>
          </a:prstGeom>
        </p:spPr>
      </p:pic>
      <p:sp>
        <p:nvSpPr>
          <p:cNvPr id="7" name="Google Shape;1945;p117">
            <a:extLst>
              <a:ext uri="{FF2B5EF4-FFF2-40B4-BE49-F238E27FC236}">
                <a16:creationId xmlns:a16="http://schemas.microsoft.com/office/drawing/2014/main" id="{505BAB7B-A621-4E15-3B4C-6201C9EE10EA}"/>
              </a:ext>
            </a:extLst>
          </p:cNvPr>
          <p:cNvSpPr/>
          <p:nvPr/>
        </p:nvSpPr>
        <p:spPr>
          <a:xfrm rot="10800000">
            <a:off x="0" y="1645920"/>
            <a:ext cx="5516880" cy="955040"/>
          </a:xfrm>
          <a:prstGeom prst="rect">
            <a:avLst/>
          </a:prstGeom>
          <a:solidFill>
            <a:srgbClr val="6892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8920A"/>
              </a:solidFill>
            </a:endParaRPr>
          </a:p>
        </p:txBody>
      </p:sp>
      <p:sp>
        <p:nvSpPr>
          <p:cNvPr id="4" name="TextBox 87">
            <a:extLst>
              <a:ext uri="{FF2B5EF4-FFF2-40B4-BE49-F238E27FC236}">
                <a16:creationId xmlns:a16="http://schemas.microsoft.com/office/drawing/2014/main" id="{F917339C-CF86-40CB-5CFD-89EDA6A858C2}"/>
              </a:ext>
            </a:extLst>
          </p:cNvPr>
          <p:cNvSpPr txBox="1"/>
          <p:nvPr/>
        </p:nvSpPr>
        <p:spPr>
          <a:xfrm>
            <a:off x="1395455" y="1784886"/>
            <a:ext cx="3852024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b="1" i="1">
                <a:latin typeface="Montserrat" panose="00000500000000000000" pitchFamily="2" charset="0"/>
              </a:rPr>
              <a:t>Capacitive </a:t>
            </a:r>
            <a:r>
              <a:rPr lang="it-IT" sz="2000" b="1" i="1" err="1">
                <a:latin typeface="Montserrat" panose="00000500000000000000" pitchFamily="2" charset="0"/>
              </a:rPr>
              <a:t>Moisture</a:t>
            </a:r>
            <a:r>
              <a:rPr lang="it-IT" sz="2000" b="1" i="1">
                <a:latin typeface="Montserrat" panose="00000500000000000000" pitchFamily="2" charset="0"/>
              </a:rPr>
              <a:t> Sensor</a:t>
            </a:r>
          </a:p>
          <a:p>
            <a:r>
              <a:rPr lang="it-IT" i="1">
                <a:latin typeface="Montserrat" panose="00000500000000000000" pitchFamily="2" charset="0"/>
              </a:rPr>
              <a:t>(</a:t>
            </a:r>
            <a:r>
              <a:rPr lang="it-IT" i="1" err="1">
                <a:latin typeface="Montserrat" panose="00000500000000000000" pitchFamily="2" charset="0"/>
              </a:rPr>
              <a:t>already</a:t>
            </a:r>
            <a:r>
              <a:rPr lang="it-IT" i="1">
                <a:latin typeface="Montserrat" panose="00000500000000000000" pitchFamily="2" charset="0"/>
              </a:rPr>
              <a:t> </a:t>
            </a:r>
            <a:r>
              <a:rPr lang="it-IT" i="1" err="1">
                <a:latin typeface="Montserrat" panose="00000500000000000000" pitchFamily="2" charset="0"/>
              </a:rPr>
              <a:t>conditioned</a:t>
            </a:r>
            <a:r>
              <a:rPr lang="it-IT" i="1">
                <a:latin typeface="Montserrat" panose="00000500000000000000" pitchFamily="2" charset="0"/>
              </a:rPr>
              <a:t>)</a:t>
            </a:r>
            <a:endParaRPr lang="en-US" i="1">
              <a:latin typeface="Montserrat" panose="00000500000000000000" pitchFamily="2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45A38F2-232C-B350-DA63-84DD99087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91" y="2843131"/>
            <a:ext cx="3572888" cy="282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814B3B-1EF0-3D7C-0A59-92AE3265927C}"/>
              </a:ext>
            </a:extLst>
          </p:cNvPr>
          <p:cNvSpPr txBox="1"/>
          <p:nvPr/>
        </p:nvSpPr>
        <p:spPr>
          <a:xfrm>
            <a:off x="288521" y="6257169"/>
            <a:ext cx="37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8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42956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24A23-D737-E82D-057D-92123A90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Development of a Plant Assist System</a:t>
            </a:r>
          </a:p>
        </p:txBody>
      </p:sp>
      <p:pic>
        <p:nvPicPr>
          <p:cNvPr id="20" name="Picture 31">
            <a:extLst>
              <a:ext uri="{FF2B5EF4-FFF2-40B4-BE49-F238E27FC236}">
                <a16:creationId xmlns:a16="http://schemas.microsoft.com/office/drawing/2014/main" id="{7ECB2020-4A8C-622F-1602-B9A8ED15A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duotone>
              <a:srgbClr val="B4BD6E">
                <a:shade val="45000"/>
                <a:satMod val="135000"/>
              </a:srgbClr>
              <a:prstClr val="white"/>
            </a:duotone>
          </a:blip>
          <a:srcRect r="281" b="5329"/>
          <a:stretch/>
        </p:blipFill>
        <p:spPr>
          <a:xfrm>
            <a:off x="1" y="1273301"/>
            <a:ext cx="9144000" cy="4855719"/>
          </a:xfrm>
          <a:prstGeom prst="rect">
            <a:avLst/>
          </a:prstGeom>
        </p:spPr>
      </p:pic>
      <p:sp>
        <p:nvSpPr>
          <p:cNvPr id="21" name="Google Shape;495;p71">
            <a:extLst>
              <a:ext uri="{FF2B5EF4-FFF2-40B4-BE49-F238E27FC236}">
                <a16:creationId xmlns:a16="http://schemas.microsoft.com/office/drawing/2014/main" id="{C053803D-65A4-C689-B25D-B087B4990CF2}"/>
              </a:ext>
            </a:extLst>
          </p:cNvPr>
          <p:cNvSpPr/>
          <p:nvPr/>
        </p:nvSpPr>
        <p:spPr>
          <a:xfrm rot="10800000">
            <a:off x="3767699" y="2169385"/>
            <a:ext cx="5376300" cy="2791500"/>
          </a:xfrm>
          <a:prstGeom prst="rect">
            <a:avLst/>
          </a:prstGeom>
          <a:solidFill>
            <a:srgbClr val="7C8C03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96;p71">
            <a:extLst>
              <a:ext uri="{FF2B5EF4-FFF2-40B4-BE49-F238E27FC236}">
                <a16:creationId xmlns:a16="http://schemas.microsoft.com/office/drawing/2014/main" id="{5E92D715-D433-6C9B-5DB3-4A24B1136040}"/>
              </a:ext>
            </a:extLst>
          </p:cNvPr>
          <p:cNvSpPr txBox="1">
            <a:spLocks/>
          </p:cNvSpPr>
          <p:nvPr/>
        </p:nvSpPr>
        <p:spPr>
          <a:xfrm>
            <a:off x="4540675" y="3710304"/>
            <a:ext cx="3882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sym typeface="Playfair Display"/>
              </a:rPr>
              <a:t>Software</a:t>
            </a:r>
          </a:p>
        </p:txBody>
      </p:sp>
      <p:sp>
        <p:nvSpPr>
          <p:cNvPr id="23" name="Google Shape;497;p71">
            <a:extLst>
              <a:ext uri="{FF2B5EF4-FFF2-40B4-BE49-F238E27FC236}">
                <a16:creationId xmlns:a16="http://schemas.microsoft.com/office/drawing/2014/main" id="{A930BF39-7AEB-7E3B-0508-E617B9FF004C}"/>
              </a:ext>
            </a:extLst>
          </p:cNvPr>
          <p:cNvSpPr txBox="1">
            <a:spLocks/>
          </p:cNvSpPr>
          <p:nvPr/>
        </p:nvSpPr>
        <p:spPr>
          <a:xfrm>
            <a:off x="5830375" y="2863104"/>
            <a:ext cx="1302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60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6000"/>
              <a:buFont typeface="Playfair Display"/>
              <a:buNone/>
              <a:tabLst/>
              <a:defRPr/>
            </a:pPr>
            <a:r>
              <a:rPr kumimoji="0" lang="en" sz="6000" b="1" i="0" u="none" strike="noStrike" kern="0" cap="none" spc="0" normalizeH="0" baseline="0" noProof="0">
                <a:ln>
                  <a:noFill/>
                </a:ln>
                <a:solidFill>
                  <a:srgbClr val="F4F7DA"/>
                </a:solidFill>
                <a:effectLst/>
                <a:uLnTx/>
                <a:uFillTx/>
                <a:latin typeface="Playfair Display"/>
                <a:sym typeface="Playfair Display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0385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 dirty="0">
                <a:latin typeface="Montserrat" panose="00000500000000000000" pitchFamily="2" charset="0"/>
                <a:ea typeface="Adobe Heiti Std R" panose="020B0400000000000000" pitchFamily="34" charset="-128"/>
              </a:rPr>
              <a:t>Firmware – Arduino </a:t>
            </a:r>
          </a:p>
        </p:txBody>
      </p:sp>
      <p:sp>
        <p:nvSpPr>
          <p:cNvPr id="4" name="Google Shape;934;p87">
            <a:extLst>
              <a:ext uri="{FF2B5EF4-FFF2-40B4-BE49-F238E27FC236}">
                <a16:creationId xmlns:a16="http://schemas.microsoft.com/office/drawing/2014/main" id="{C52C85F5-017F-32AD-E0B2-CD7306C85B86}"/>
              </a:ext>
            </a:extLst>
          </p:cNvPr>
          <p:cNvSpPr txBox="1">
            <a:spLocks/>
          </p:cNvSpPr>
          <p:nvPr/>
        </p:nvSpPr>
        <p:spPr>
          <a:xfrm>
            <a:off x="5497741" y="1459942"/>
            <a:ext cx="2637862" cy="7231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" sz="2400">
                <a:solidFill>
                  <a:srgbClr val="68920A"/>
                </a:solidFill>
                <a:latin typeface="Montserrat" panose="00000500000000000000" pitchFamily="2" charset="0"/>
                <a:ea typeface="Adobe Heiti Std R" panose="020B0400000000000000" pitchFamily="34" charset="-128"/>
              </a:rPr>
              <a:t>Sampling of the signal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FB2A9B7-38CD-493B-A274-789D8B54BC6E}"/>
              </a:ext>
            </a:extLst>
          </p:cNvPr>
          <p:cNvGrpSpPr/>
          <p:nvPr/>
        </p:nvGrpSpPr>
        <p:grpSpPr>
          <a:xfrm>
            <a:off x="4579042" y="1440744"/>
            <a:ext cx="791700" cy="791400"/>
            <a:chOff x="4402827" y="1861465"/>
            <a:chExt cx="791700" cy="791400"/>
          </a:xfrm>
        </p:grpSpPr>
        <p:sp>
          <p:nvSpPr>
            <p:cNvPr id="3" name="Google Shape;926;p87">
              <a:extLst>
                <a:ext uri="{FF2B5EF4-FFF2-40B4-BE49-F238E27FC236}">
                  <a16:creationId xmlns:a16="http://schemas.microsoft.com/office/drawing/2014/main" id="{2812AC46-7E07-F503-41F2-3E4047FCCD8E}"/>
                </a:ext>
              </a:extLst>
            </p:cNvPr>
            <p:cNvSpPr/>
            <p:nvPr/>
          </p:nvSpPr>
          <p:spPr>
            <a:xfrm>
              <a:off x="4402827" y="1861465"/>
              <a:ext cx="791700" cy="7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8" name="Google Shape;1523;p99">
              <a:extLst>
                <a:ext uri="{FF2B5EF4-FFF2-40B4-BE49-F238E27FC236}">
                  <a16:creationId xmlns:a16="http://schemas.microsoft.com/office/drawing/2014/main" id="{9A97986C-08BD-C168-8136-8301F508BDD2}"/>
                </a:ext>
              </a:extLst>
            </p:cNvPr>
            <p:cNvGrpSpPr/>
            <p:nvPr/>
          </p:nvGrpSpPr>
          <p:grpSpPr>
            <a:xfrm>
              <a:off x="4593717" y="2014956"/>
              <a:ext cx="424603" cy="474714"/>
              <a:chOff x="4815127" y="1344148"/>
              <a:chExt cx="332266" cy="371480"/>
            </a:xfrm>
          </p:grpSpPr>
          <p:sp>
            <p:nvSpPr>
              <p:cNvPr id="11" name="Google Shape;1524;p99">
                <a:extLst>
                  <a:ext uri="{FF2B5EF4-FFF2-40B4-BE49-F238E27FC236}">
                    <a16:creationId xmlns:a16="http://schemas.microsoft.com/office/drawing/2014/main" id="{C136628B-D40B-C581-7530-7668A776A7A1}"/>
                  </a:ext>
                </a:extLst>
              </p:cNvPr>
              <p:cNvSpPr/>
              <p:nvPr/>
            </p:nvSpPr>
            <p:spPr>
              <a:xfrm>
                <a:off x="4815127" y="1344148"/>
                <a:ext cx="332266" cy="371480"/>
              </a:xfrm>
              <a:custGeom>
                <a:avLst/>
                <a:gdLst/>
                <a:ahLst/>
                <a:cxnLst/>
                <a:rect l="l" t="t" r="r" b="b"/>
                <a:pathLst>
                  <a:path w="12337" h="13793" extrusionOk="0">
                    <a:moveTo>
                      <a:pt x="7674" y="4468"/>
                    </a:moveTo>
                    <a:lnTo>
                      <a:pt x="7965" y="4662"/>
                    </a:lnTo>
                    <a:lnTo>
                      <a:pt x="8160" y="4954"/>
                    </a:lnTo>
                    <a:lnTo>
                      <a:pt x="8160" y="5439"/>
                    </a:lnTo>
                    <a:lnTo>
                      <a:pt x="7771" y="5536"/>
                    </a:lnTo>
                    <a:lnTo>
                      <a:pt x="7188" y="5536"/>
                    </a:lnTo>
                    <a:lnTo>
                      <a:pt x="6897" y="5342"/>
                    </a:lnTo>
                    <a:lnTo>
                      <a:pt x="6606" y="5148"/>
                    </a:lnTo>
                    <a:lnTo>
                      <a:pt x="6411" y="4856"/>
                    </a:lnTo>
                    <a:lnTo>
                      <a:pt x="6314" y="4468"/>
                    </a:lnTo>
                    <a:close/>
                    <a:moveTo>
                      <a:pt x="10394" y="6022"/>
                    </a:moveTo>
                    <a:lnTo>
                      <a:pt x="10296" y="6410"/>
                    </a:lnTo>
                    <a:lnTo>
                      <a:pt x="10102" y="6702"/>
                    </a:lnTo>
                    <a:lnTo>
                      <a:pt x="9908" y="6896"/>
                    </a:lnTo>
                    <a:lnTo>
                      <a:pt x="9617" y="7090"/>
                    </a:lnTo>
                    <a:lnTo>
                      <a:pt x="9325" y="7187"/>
                    </a:lnTo>
                    <a:lnTo>
                      <a:pt x="9034" y="7187"/>
                    </a:lnTo>
                    <a:lnTo>
                      <a:pt x="8548" y="7090"/>
                    </a:lnTo>
                    <a:lnTo>
                      <a:pt x="8645" y="6605"/>
                    </a:lnTo>
                    <a:lnTo>
                      <a:pt x="8742" y="6410"/>
                    </a:lnTo>
                    <a:lnTo>
                      <a:pt x="8937" y="6216"/>
                    </a:lnTo>
                    <a:lnTo>
                      <a:pt x="9131" y="6022"/>
                    </a:lnTo>
                    <a:close/>
                    <a:moveTo>
                      <a:pt x="4857" y="389"/>
                    </a:moveTo>
                    <a:lnTo>
                      <a:pt x="4857" y="1457"/>
                    </a:lnTo>
                    <a:lnTo>
                      <a:pt x="4372" y="1457"/>
                    </a:lnTo>
                    <a:lnTo>
                      <a:pt x="4372" y="1651"/>
                    </a:lnTo>
                    <a:lnTo>
                      <a:pt x="4372" y="1748"/>
                    </a:lnTo>
                    <a:lnTo>
                      <a:pt x="4566" y="1845"/>
                    </a:lnTo>
                    <a:lnTo>
                      <a:pt x="4857" y="1845"/>
                    </a:lnTo>
                    <a:lnTo>
                      <a:pt x="4857" y="3205"/>
                    </a:lnTo>
                    <a:lnTo>
                      <a:pt x="4566" y="3205"/>
                    </a:lnTo>
                    <a:lnTo>
                      <a:pt x="4469" y="3302"/>
                    </a:lnTo>
                    <a:lnTo>
                      <a:pt x="4372" y="3399"/>
                    </a:lnTo>
                    <a:lnTo>
                      <a:pt x="4469" y="3497"/>
                    </a:lnTo>
                    <a:lnTo>
                      <a:pt x="4566" y="3594"/>
                    </a:lnTo>
                    <a:lnTo>
                      <a:pt x="4857" y="3594"/>
                    </a:lnTo>
                    <a:lnTo>
                      <a:pt x="4857" y="4954"/>
                    </a:lnTo>
                    <a:lnTo>
                      <a:pt x="4566" y="4954"/>
                    </a:lnTo>
                    <a:lnTo>
                      <a:pt x="4469" y="5051"/>
                    </a:lnTo>
                    <a:lnTo>
                      <a:pt x="4372" y="5148"/>
                    </a:lnTo>
                    <a:lnTo>
                      <a:pt x="4469" y="5342"/>
                    </a:lnTo>
                    <a:lnTo>
                      <a:pt x="4857" y="5342"/>
                    </a:lnTo>
                    <a:lnTo>
                      <a:pt x="4857" y="6702"/>
                    </a:lnTo>
                    <a:lnTo>
                      <a:pt x="4566" y="6702"/>
                    </a:lnTo>
                    <a:lnTo>
                      <a:pt x="4469" y="6799"/>
                    </a:lnTo>
                    <a:lnTo>
                      <a:pt x="4372" y="6896"/>
                    </a:lnTo>
                    <a:lnTo>
                      <a:pt x="4469" y="7090"/>
                    </a:lnTo>
                    <a:lnTo>
                      <a:pt x="4857" y="7090"/>
                    </a:lnTo>
                    <a:lnTo>
                      <a:pt x="4857" y="8547"/>
                    </a:lnTo>
                    <a:lnTo>
                      <a:pt x="4372" y="8547"/>
                    </a:lnTo>
                    <a:lnTo>
                      <a:pt x="4372" y="8644"/>
                    </a:lnTo>
                    <a:lnTo>
                      <a:pt x="4372" y="8839"/>
                    </a:lnTo>
                    <a:lnTo>
                      <a:pt x="4566" y="8936"/>
                    </a:lnTo>
                    <a:lnTo>
                      <a:pt x="4857" y="8936"/>
                    </a:lnTo>
                    <a:lnTo>
                      <a:pt x="4857" y="9616"/>
                    </a:lnTo>
                    <a:lnTo>
                      <a:pt x="3497" y="9616"/>
                    </a:lnTo>
                    <a:lnTo>
                      <a:pt x="3497" y="389"/>
                    </a:lnTo>
                    <a:close/>
                    <a:moveTo>
                      <a:pt x="8354" y="9227"/>
                    </a:moveTo>
                    <a:lnTo>
                      <a:pt x="9228" y="9324"/>
                    </a:lnTo>
                    <a:lnTo>
                      <a:pt x="10102" y="9616"/>
                    </a:lnTo>
                    <a:lnTo>
                      <a:pt x="6606" y="9616"/>
                    </a:lnTo>
                    <a:lnTo>
                      <a:pt x="7480" y="9324"/>
                    </a:lnTo>
                    <a:lnTo>
                      <a:pt x="8354" y="9227"/>
                    </a:lnTo>
                    <a:close/>
                    <a:moveTo>
                      <a:pt x="11850" y="10004"/>
                    </a:moveTo>
                    <a:lnTo>
                      <a:pt x="11948" y="10101"/>
                    </a:lnTo>
                    <a:lnTo>
                      <a:pt x="11948" y="10198"/>
                    </a:lnTo>
                    <a:lnTo>
                      <a:pt x="11948" y="10393"/>
                    </a:lnTo>
                    <a:lnTo>
                      <a:pt x="11948" y="10490"/>
                    </a:lnTo>
                    <a:lnTo>
                      <a:pt x="11850" y="10587"/>
                    </a:lnTo>
                    <a:lnTo>
                      <a:pt x="8354" y="10587"/>
                    </a:lnTo>
                    <a:lnTo>
                      <a:pt x="8257" y="10781"/>
                    </a:lnTo>
                    <a:lnTo>
                      <a:pt x="8354" y="10878"/>
                    </a:lnTo>
                    <a:lnTo>
                      <a:pt x="8451" y="10975"/>
                    </a:lnTo>
                    <a:lnTo>
                      <a:pt x="11171" y="10975"/>
                    </a:lnTo>
                    <a:lnTo>
                      <a:pt x="10588" y="13112"/>
                    </a:lnTo>
                    <a:lnTo>
                      <a:pt x="10394" y="13306"/>
                    </a:lnTo>
                    <a:lnTo>
                      <a:pt x="10102" y="13404"/>
                    </a:lnTo>
                    <a:lnTo>
                      <a:pt x="2235" y="13404"/>
                    </a:lnTo>
                    <a:lnTo>
                      <a:pt x="1943" y="13306"/>
                    </a:lnTo>
                    <a:lnTo>
                      <a:pt x="1749" y="13112"/>
                    </a:lnTo>
                    <a:lnTo>
                      <a:pt x="1166" y="10975"/>
                    </a:lnTo>
                    <a:lnTo>
                      <a:pt x="7577" y="10975"/>
                    </a:lnTo>
                    <a:lnTo>
                      <a:pt x="7674" y="10878"/>
                    </a:lnTo>
                    <a:lnTo>
                      <a:pt x="7771" y="10781"/>
                    </a:lnTo>
                    <a:lnTo>
                      <a:pt x="7674" y="10587"/>
                    </a:lnTo>
                    <a:lnTo>
                      <a:pt x="487" y="10587"/>
                    </a:lnTo>
                    <a:lnTo>
                      <a:pt x="487" y="10490"/>
                    </a:lnTo>
                    <a:lnTo>
                      <a:pt x="389" y="10393"/>
                    </a:lnTo>
                    <a:lnTo>
                      <a:pt x="389" y="10198"/>
                    </a:lnTo>
                    <a:lnTo>
                      <a:pt x="487" y="10101"/>
                    </a:lnTo>
                    <a:lnTo>
                      <a:pt x="487" y="10004"/>
                    </a:lnTo>
                    <a:close/>
                    <a:moveTo>
                      <a:pt x="2235" y="0"/>
                    </a:moveTo>
                    <a:lnTo>
                      <a:pt x="2138" y="97"/>
                    </a:lnTo>
                    <a:lnTo>
                      <a:pt x="2041" y="194"/>
                    </a:lnTo>
                    <a:lnTo>
                      <a:pt x="2041" y="1166"/>
                    </a:lnTo>
                    <a:lnTo>
                      <a:pt x="2138" y="1263"/>
                    </a:lnTo>
                    <a:lnTo>
                      <a:pt x="2235" y="1360"/>
                    </a:lnTo>
                    <a:lnTo>
                      <a:pt x="2332" y="1360"/>
                    </a:lnTo>
                    <a:lnTo>
                      <a:pt x="2429" y="1263"/>
                    </a:lnTo>
                    <a:lnTo>
                      <a:pt x="2429" y="1166"/>
                    </a:lnTo>
                    <a:lnTo>
                      <a:pt x="2429" y="389"/>
                    </a:lnTo>
                    <a:lnTo>
                      <a:pt x="3109" y="389"/>
                    </a:lnTo>
                    <a:lnTo>
                      <a:pt x="3109" y="9616"/>
                    </a:lnTo>
                    <a:lnTo>
                      <a:pt x="2429" y="9616"/>
                    </a:lnTo>
                    <a:lnTo>
                      <a:pt x="2429" y="2137"/>
                    </a:lnTo>
                    <a:lnTo>
                      <a:pt x="2429" y="1943"/>
                    </a:lnTo>
                    <a:lnTo>
                      <a:pt x="2235" y="1845"/>
                    </a:lnTo>
                    <a:lnTo>
                      <a:pt x="2138" y="1943"/>
                    </a:lnTo>
                    <a:lnTo>
                      <a:pt x="2041" y="2040"/>
                    </a:lnTo>
                    <a:lnTo>
                      <a:pt x="2041" y="9616"/>
                    </a:lnTo>
                    <a:lnTo>
                      <a:pt x="487" y="9616"/>
                    </a:lnTo>
                    <a:lnTo>
                      <a:pt x="292" y="9713"/>
                    </a:lnTo>
                    <a:lnTo>
                      <a:pt x="195" y="9810"/>
                    </a:lnTo>
                    <a:lnTo>
                      <a:pt x="98" y="10004"/>
                    </a:lnTo>
                    <a:lnTo>
                      <a:pt x="1" y="10198"/>
                    </a:lnTo>
                    <a:lnTo>
                      <a:pt x="1" y="10393"/>
                    </a:lnTo>
                    <a:lnTo>
                      <a:pt x="98" y="10587"/>
                    </a:lnTo>
                    <a:lnTo>
                      <a:pt x="195" y="10781"/>
                    </a:lnTo>
                    <a:lnTo>
                      <a:pt x="292" y="10878"/>
                    </a:lnTo>
                    <a:lnTo>
                      <a:pt x="487" y="10975"/>
                    </a:lnTo>
                    <a:lnTo>
                      <a:pt x="778" y="10975"/>
                    </a:lnTo>
                    <a:lnTo>
                      <a:pt x="1458" y="13209"/>
                    </a:lnTo>
                    <a:lnTo>
                      <a:pt x="1555" y="13404"/>
                    </a:lnTo>
                    <a:lnTo>
                      <a:pt x="1749" y="13598"/>
                    </a:lnTo>
                    <a:lnTo>
                      <a:pt x="2041" y="13792"/>
                    </a:lnTo>
                    <a:lnTo>
                      <a:pt x="10394" y="13792"/>
                    </a:lnTo>
                    <a:lnTo>
                      <a:pt x="10685" y="13598"/>
                    </a:lnTo>
                    <a:lnTo>
                      <a:pt x="10879" y="13404"/>
                    </a:lnTo>
                    <a:lnTo>
                      <a:pt x="10976" y="13209"/>
                    </a:lnTo>
                    <a:lnTo>
                      <a:pt x="11559" y="10975"/>
                    </a:lnTo>
                    <a:lnTo>
                      <a:pt x="11850" y="10975"/>
                    </a:lnTo>
                    <a:lnTo>
                      <a:pt x="12045" y="10878"/>
                    </a:lnTo>
                    <a:lnTo>
                      <a:pt x="12239" y="10781"/>
                    </a:lnTo>
                    <a:lnTo>
                      <a:pt x="12336" y="10587"/>
                    </a:lnTo>
                    <a:lnTo>
                      <a:pt x="12336" y="10393"/>
                    </a:lnTo>
                    <a:lnTo>
                      <a:pt x="12336" y="10198"/>
                    </a:lnTo>
                    <a:lnTo>
                      <a:pt x="12336" y="10004"/>
                    </a:lnTo>
                    <a:lnTo>
                      <a:pt x="12239" y="9810"/>
                    </a:lnTo>
                    <a:lnTo>
                      <a:pt x="12045" y="9713"/>
                    </a:lnTo>
                    <a:lnTo>
                      <a:pt x="11850" y="9616"/>
                    </a:lnTo>
                    <a:lnTo>
                      <a:pt x="10879" y="9616"/>
                    </a:lnTo>
                    <a:lnTo>
                      <a:pt x="10005" y="9227"/>
                    </a:lnTo>
                    <a:lnTo>
                      <a:pt x="9325" y="9033"/>
                    </a:lnTo>
                    <a:lnTo>
                      <a:pt x="8548" y="8839"/>
                    </a:lnTo>
                    <a:lnTo>
                      <a:pt x="8548" y="7576"/>
                    </a:lnTo>
                    <a:lnTo>
                      <a:pt x="9617" y="7576"/>
                    </a:lnTo>
                    <a:lnTo>
                      <a:pt x="10005" y="7382"/>
                    </a:lnTo>
                    <a:lnTo>
                      <a:pt x="10296" y="7090"/>
                    </a:lnTo>
                    <a:lnTo>
                      <a:pt x="10491" y="6799"/>
                    </a:lnTo>
                    <a:lnTo>
                      <a:pt x="10685" y="6313"/>
                    </a:lnTo>
                    <a:lnTo>
                      <a:pt x="10879" y="5828"/>
                    </a:lnTo>
                    <a:lnTo>
                      <a:pt x="10879" y="5633"/>
                    </a:lnTo>
                    <a:lnTo>
                      <a:pt x="10782" y="5536"/>
                    </a:lnTo>
                    <a:lnTo>
                      <a:pt x="10491" y="5536"/>
                    </a:lnTo>
                    <a:lnTo>
                      <a:pt x="10199" y="5633"/>
                    </a:lnTo>
                    <a:lnTo>
                      <a:pt x="9034" y="5633"/>
                    </a:lnTo>
                    <a:lnTo>
                      <a:pt x="8645" y="5925"/>
                    </a:lnTo>
                    <a:lnTo>
                      <a:pt x="8548" y="5925"/>
                    </a:lnTo>
                    <a:lnTo>
                      <a:pt x="8548" y="5536"/>
                    </a:lnTo>
                    <a:lnTo>
                      <a:pt x="8548" y="4856"/>
                    </a:lnTo>
                    <a:lnTo>
                      <a:pt x="8451" y="4662"/>
                    </a:lnTo>
                    <a:lnTo>
                      <a:pt x="8354" y="4371"/>
                    </a:lnTo>
                    <a:lnTo>
                      <a:pt x="8160" y="4176"/>
                    </a:lnTo>
                    <a:lnTo>
                      <a:pt x="7868" y="4079"/>
                    </a:lnTo>
                    <a:lnTo>
                      <a:pt x="7577" y="3982"/>
                    </a:lnTo>
                    <a:lnTo>
                      <a:pt x="7188" y="3982"/>
                    </a:lnTo>
                    <a:lnTo>
                      <a:pt x="6411" y="4079"/>
                    </a:lnTo>
                    <a:lnTo>
                      <a:pt x="5829" y="4079"/>
                    </a:lnTo>
                    <a:lnTo>
                      <a:pt x="5829" y="4176"/>
                    </a:lnTo>
                    <a:lnTo>
                      <a:pt x="5829" y="4371"/>
                    </a:lnTo>
                    <a:lnTo>
                      <a:pt x="6023" y="4954"/>
                    </a:lnTo>
                    <a:lnTo>
                      <a:pt x="6314" y="5342"/>
                    </a:lnTo>
                    <a:lnTo>
                      <a:pt x="6606" y="5731"/>
                    </a:lnTo>
                    <a:lnTo>
                      <a:pt x="6994" y="5925"/>
                    </a:lnTo>
                    <a:lnTo>
                      <a:pt x="7285" y="6022"/>
                    </a:lnTo>
                    <a:lnTo>
                      <a:pt x="7577" y="6022"/>
                    </a:lnTo>
                    <a:lnTo>
                      <a:pt x="8160" y="5828"/>
                    </a:lnTo>
                    <a:lnTo>
                      <a:pt x="8160" y="8839"/>
                    </a:lnTo>
                    <a:lnTo>
                      <a:pt x="7480" y="8936"/>
                    </a:lnTo>
                    <a:lnTo>
                      <a:pt x="6897" y="9130"/>
                    </a:lnTo>
                    <a:lnTo>
                      <a:pt x="6314" y="9324"/>
                    </a:lnTo>
                    <a:lnTo>
                      <a:pt x="5829" y="9616"/>
                    </a:lnTo>
                    <a:lnTo>
                      <a:pt x="5246" y="9616"/>
                    </a:lnTo>
                    <a:lnTo>
                      <a:pt x="5246" y="389"/>
                    </a:lnTo>
                    <a:lnTo>
                      <a:pt x="5149" y="97"/>
                    </a:lnTo>
                    <a:lnTo>
                      <a:pt x="49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Google Shape;1525;p99">
                <a:extLst>
                  <a:ext uri="{FF2B5EF4-FFF2-40B4-BE49-F238E27FC236}">
                    <a16:creationId xmlns:a16="http://schemas.microsoft.com/office/drawing/2014/main" id="{AEB9FE9B-9332-0956-B2F2-0DB9B34622BD}"/>
                  </a:ext>
                </a:extLst>
              </p:cNvPr>
              <p:cNvSpPr/>
              <p:nvPr/>
            </p:nvSpPr>
            <p:spPr>
              <a:xfrm>
                <a:off x="4815127" y="1344148"/>
                <a:ext cx="332266" cy="371480"/>
              </a:xfrm>
              <a:custGeom>
                <a:avLst/>
                <a:gdLst/>
                <a:ahLst/>
                <a:cxnLst/>
                <a:rect l="l" t="t" r="r" b="b"/>
                <a:pathLst>
                  <a:path w="12337" h="13793" fill="none" extrusionOk="0">
                    <a:moveTo>
                      <a:pt x="11850" y="9616"/>
                    </a:moveTo>
                    <a:lnTo>
                      <a:pt x="10879" y="9616"/>
                    </a:lnTo>
                    <a:lnTo>
                      <a:pt x="10879" y="9616"/>
                    </a:lnTo>
                    <a:lnTo>
                      <a:pt x="10005" y="9227"/>
                    </a:lnTo>
                    <a:lnTo>
                      <a:pt x="9325" y="9033"/>
                    </a:lnTo>
                    <a:lnTo>
                      <a:pt x="8548" y="8839"/>
                    </a:lnTo>
                    <a:lnTo>
                      <a:pt x="8548" y="7576"/>
                    </a:lnTo>
                    <a:lnTo>
                      <a:pt x="8548" y="7576"/>
                    </a:lnTo>
                    <a:lnTo>
                      <a:pt x="8937" y="7576"/>
                    </a:lnTo>
                    <a:lnTo>
                      <a:pt x="9325" y="7576"/>
                    </a:lnTo>
                    <a:lnTo>
                      <a:pt x="9617" y="7576"/>
                    </a:lnTo>
                    <a:lnTo>
                      <a:pt x="10005" y="7382"/>
                    </a:lnTo>
                    <a:lnTo>
                      <a:pt x="10296" y="7090"/>
                    </a:lnTo>
                    <a:lnTo>
                      <a:pt x="10491" y="6799"/>
                    </a:lnTo>
                    <a:lnTo>
                      <a:pt x="10685" y="6313"/>
                    </a:lnTo>
                    <a:lnTo>
                      <a:pt x="10879" y="5828"/>
                    </a:lnTo>
                    <a:lnTo>
                      <a:pt x="10879" y="5828"/>
                    </a:lnTo>
                    <a:lnTo>
                      <a:pt x="10879" y="5633"/>
                    </a:lnTo>
                    <a:lnTo>
                      <a:pt x="10782" y="5536"/>
                    </a:lnTo>
                    <a:lnTo>
                      <a:pt x="10782" y="5536"/>
                    </a:lnTo>
                    <a:lnTo>
                      <a:pt x="10685" y="5536"/>
                    </a:lnTo>
                    <a:lnTo>
                      <a:pt x="10491" y="5536"/>
                    </a:lnTo>
                    <a:lnTo>
                      <a:pt x="10491" y="5536"/>
                    </a:lnTo>
                    <a:lnTo>
                      <a:pt x="10199" y="5633"/>
                    </a:lnTo>
                    <a:lnTo>
                      <a:pt x="9422" y="5633"/>
                    </a:lnTo>
                    <a:lnTo>
                      <a:pt x="9422" y="5633"/>
                    </a:lnTo>
                    <a:lnTo>
                      <a:pt x="9034" y="5633"/>
                    </a:lnTo>
                    <a:lnTo>
                      <a:pt x="8645" y="5925"/>
                    </a:lnTo>
                    <a:lnTo>
                      <a:pt x="8645" y="5925"/>
                    </a:lnTo>
                    <a:lnTo>
                      <a:pt x="8548" y="5925"/>
                    </a:lnTo>
                    <a:lnTo>
                      <a:pt x="8548" y="5536"/>
                    </a:lnTo>
                    <a:lnTo>
                      <a:pt x="8548" y="5536"/>
                    </a:lnTo>
                    <a:lnTo>
                      <a:pt x="8548" y="4856"/>
                    </a:lnTo>
                    <a:lnTo>
                      <a:pt x="8451" y="4662"/>
                    </a:lnTo>
                    <a:lnTo>
                      <a:pt x="8354" y="4371"/>
                    </a:lnTo>
                    <a:lnTo>
                      <a:pt x="8160" y="4176"/>
                    </a:lnTo>
                    <a:lnTo>
                      <a:pt x="7868" y="4079"/>
                    </a:lnTo>
                    <a:lnTo>
                      <a:pt x="7577" y="3982"/>
                    </a:lnTo>
                    <a:lnTo>
                      <a:pt x="7188" y="3982"/>
                    </a:lnTo>
                    <a:lnTo>
                      <a:pt x="7188" y="3982"/>
                    </a:lnTo>
                    <a:lnTo>
                      <a:pt x="6411" y="4079"/>
                    </a:lnTo>
                    <a:lnTo>
                      <a:pt x="6120" y="4079"/>
                    </a:lnTo>
                    <a:lnTo>
                      <a:pt x="6120" y="4079"/>
                    </a:lnTo>
                    <a:lnTo>
                      <a:pt x="6023" y="4079"/>
                    </a:lnTo>
                    <a:lnTo>
                      <a:pt x="5829" y="4079"/>
                    </a:lnTo>
                    <a:lnTo>
                      <a:pt x="5829" y="4079"/>
                    </a:lnTo>
                    <a:lnTo>
                      <a:pt x="5829" y="4176"/>
                    </a:lnTo>
                    <a:lnTo>
                      <a:pt x="5829" y="4371"/>
                    </a:lnTo>
                    <a:lnTo>
                      <a:pt x="5829" y="4371"/>
                    </a:lnTo>
                    <a:lnTo>
                      <a:pt x="6023" y="4954"/>
                    </a:lnTo>
                    <a:lnTo>
                      <a:pt x="6314" y="5342"/>
                    </a:lnTo>
                    <a:lnTo>
                      <a:pt x="6606" y="5731"/>
                    </a:lnTo>
                    <a:lnTo>
                      <a:pt x="6994" y="5925"/>
                    </a:lnTo>
                    <a:lnTo>
                      <a:pt x="6994" y="5925"/>
                    </a:lnTo>
                    <a:lnTo>
                      <a:pt x="7285" y="6022"/>
                    </a:lnTo>
                    <a:lnTo>
                      <a:pt x="7577" y="6022"/>
                    </a:lnTo>
                    <a:lnTo>
                      <a:pt x="8160" y="5828"/>
                    </a:lnTo>
                    <a:lnTo>
                      <a:pt x="8160" y="5828"/>
                    </a:lnTo>
                    <a:lnTo>
                      <a:pt x="8160" y="8839"/>
                    </a:lnTo>
                    <a:lnTo>
                      <a:pt x="8160" y="8839"/>
                    </a:lnTo>
                    <a:lnTo>
                      <a:pt x="7480" y="8936"/>
                    </a:lnTo>
                    <a:lnTo>
                      <a:pt x="6897" y="9130"/>
                    </a:lnTo>
                    <a:lnTo>
                      <a:pt x="6314" y="9324"/>
                    </a:lnTo>
                    <a:lnTo>
                      <a:pt x="5829" y="9616"/>
                    </a:lnTo>
                    <a:lnTo>
                      <a:pt x="5246" y="9616"/>
                    </a:lnTo>
                    <a:lnTo>
                      <a:pt x="5246" y="389"/>
                    </a:lnTo>
                    <a:lnTo>
                      <a:pt x="5246" y="389"/>
                    </a:lnTo>
                    <a:lnTo>
                      <a:pt x="5149" y="97"/>
                    </a:lnTo>
                    <a:lnTo>
                      <a:pt x="4954" y="0"/>
                    </a:lnTo>
                    <a:lnTo>
                      <a:pt x="2235" y="0"/>
                    </a:lnTo>
                    <a:lnTo>
                      <a:pt x="2235" y="0"/>
                    </a:lnTo>
                    <a:lnTo>
                      <a:pt x="2138" y="97"/>
                    </a:lnTo>
                    <a:lnTo>
                      <a:pt x="2041" y="194"/>
                    </a:lnTo>
                    <a:lnTo>
                      <a:pt x="2041" y="1166"/>
                    </a:lnTo>
                    <a:lnTo>
                      <a:pt x="2041" y="1166"/>
                    </a:lnTo>
                    <a:lnTo>
                      <a:pt x="2138" y="1263"/>
                    </a:lnTo>
                    <a:lnTo>
                      <a:pt x="2138" y="1263"/>
                    </a:lnTo>
                    <a:lnTo>
                      <a:pt x="2235" y="1360"/>
                    </a:lnTo>
                    <a:lnTo>
                      <a:pt x="2332" y="1360"/>
                    </a:lnTo>
                    <a:lnTo>
                      <a:pt x="2429" y="1263"/>
                    </a:lnTo>
                    <a:lnTo>
                      <a:pt x="2429" y="1166"/>
                    </a:lnTo>
                    <a:lnTo>
                      <a:pt x="2429" y="389"/>
                    </a:lnTo>
                    <a:lnTo>
                      <a:pt x="3109" y="389"/>
                    </a:lnTo>
                    <a:lnTo>
                      <a:pt x="3109" y="9616"/>
                    </a:lnTo>
                    <a:lnTo>
                      <a:pt x="2429" y="9616"/>
                    </a:lnTo>
                    <a:lnTo>
                      <a:pt x="2429" y="2137"/>
                    </a:lnTo>
                    <a:lnTo>
                      <a:pt x="2429" y="2137"/>
                    </a:lnTo>
                    <a:lnTo>
                      <a:pt x="2429" y="1943"/>
                    </a:lnTo>
                    <a:lnTo>
                      <a:pt x="2235" y="1845"/>
                    </a:lnTo>
                    <a:lnTo>
                      <a:pt x="2235" y="1845"/>
                    </a:lnTo>
                    <a:lnTo>
                      <a:pt x="2138" y="1943"/>
                    </a:lnTo>
                    <a:lnTo>
                      <a:pt x="2041" y="2040"/>
                    </a:lnTo>
                    <a:lnTo>
                      <a:pt x="2041" y="9616"/>
                    </a:lnTo>
                    <a:lnTo>
                      <a:pt x="487" y="9616"/>
                    </a:lnTo>
                    <a:lnTo>
                      <a:pt x="487" y="9616"/>
                    </a:lnTo>
                    <a:lnTo>
                      <a:pt x="292" y="9713"/>
                    </a:lnTo>
                    <a:lnTo>
                      <a:pt x="195" y="9810"/>
                    </a:lnTo>
                    <a:lnTo>
                      <a:pt x="98" y="10004"/>
                    </a:lnTo>
                    <a:lnTo>
                      <a:pt x="1" y="10198"/>
                    </a:lnTo>
                    <a:lnTo>
                      <a:pt x="1" y="10393"/>
                    </a:lnTo>
                    <a:lnTo>
                      <a:pt x="1" y="10393"/>
                    </a:lnTo>
                    <a:lnTo>
                      <a:pt x="98" y="10587"/>
                    </a:lnTo>
                    <a:lnTo>
                      <a:pt x="195" y="10781"/>
                    </a:lnTo>
                    <a:lnTo>
                      <a:pt x="292" y="10878"/>
                    </a:lnTo>
                    <a:lnTo>
                      <a:pt x="487" y="10975"/>
                    </a:lnTo>
                    <a:lnTo>
                      <a:pt x="778" y="10975"/>
                    </a:lnTo>
                    <a:lnTo>
                      <a:pt x="1458" y="13209"/>
                    </a:lnTo>
                    <a:lnTo>
                      <a:pt x="1458" y="13209"/>
                    </a:lnTo>
                    <a:lnTo>
                      <a:pt x="1555" y="13404"/>
                    </a:lnTo>
                    <a:lnTo>
                      <a:pt x="1749" y="13598"/>
                    </a:lnTo>
                    <a:lnTo>
                      <a:pt x="2041" y="13792"/>
                    </a:lnTo>
                    <a:lnTo>
                      <a:pt x="2332" y="13792"/>
                    </a:lnTo>
                    <a:lnTo>
                      <a:pt x="10102" y="13792"/>
                    </a:lnTo>
                    <a:lnTo>
                      <a:pt x="10102" y="13792"/>
                    </a:lnTo>
                    <a:lnTo>
                      <a:pt x="10394" y="13792"/>
                    </a:lnTo>
                    <a:lnTo>
                      <a:pt x="10685" y="13598"/>
                    </a:lnTo>
                    <a:lnTo>
                      <a:pt x="10879" y="13404"/>
                    </a:lnTo>
                    <a:lnTo>
                      <a:pt x="10976" y="13209"/>
                    </a:lnTo>
                    <a:lnTo>
                      <a:pt x="11559" y="10975"/>
                    </a:lnTo>
                    <a:lnTo>
                      <a:pt x="11850" y="10975"/>
                    </a:lnTo>
                    <a:lnTo>
                      <a:pt x="11850" y="10975"/>
                    </a:lnTo>
                    <a:lnTo>
                      <a:pt x="12045" y="10878"/>
                    </a:lnTo>
                    <a:lnTo>
                      <a:pt x="12239" y="10781"/>
                    </a:lnTo>
                    <a:lnTo>
                      <a:pt x="12336" y="10587"/>
                    </a:lnTo>
                    <a:lnTo>
                      <a:pt x="12336" y="10393"/>
                    </a:lnTo>
                    <a:lnTo>
                      <a:pt x="12336" y="10198"/>
                    </a:lnTo>
                    <a:lnTo>
                      <a:pt x="12336" y="10198"/>
                    </a:lnTo>
                    <a:lnTo>
                      <a:pt x="12336" y="10004"/>
                    </a:lnTo>
                    <a:lnTo>
                      <a:pt x="12239" y="9810"/>
                    </a:lnTo>
                    <a:lnTo>
                      <a:pt x="12045" y="9713"/>
                    </a:lnTo>
                    <a:lnTo>
                      <a:pt x="11850" y="9616"/>
                    </a:lnTo>
                    <a:lnTo>
                      <a:pt x="11850" y="961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Google Shape;1526;p99">
                <a:extLst>
                  <a:ext uri="{FF2B5EF4-FFF2-40B4-BE49-F238E27FC236}">
                    <a16:creationId xmlns:a16="http://schemas.microsoft.com/office/drawing/2014/main" id="{9B4EE6B8-9EB1-E5D5-AE8C-4F500D957594}"/>
                  </a:ext>
                </a:extLst>
              </p:cNvPr>
              <p:cNvSpPr/>
              <p:nvPr/>
            </p:nvSpPr>
            <p:spPr>
              <a:xfrm>
                <a:off x="5045346" y="1506308"/>
                <a:ext cx="49717" cy="3143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167" fill="none" extrusionOk="0">
                    <a:moveTo>
                      <a:pt x="0" y="1069"/>
                    </a:moveTo>
                    <a:lnTo>
                      <a:pt x="0" y="1069"/>
                    </a:lnTo>
                    <a:lnTo>
                      <a:pt x="97" y="584"/>
                    </a:lnTo>
                    <a:lnTo>
                      <a:pt x="194" y="389"/>
                    </a:lnTo>
                    <a:lnTo>
                      <a:pt x="389" y="195"/>
                    </a:lnTo>
                    <a:lnTo>
                      <a:pt x="389" y="195"/>
                    </a:lnTo>
                    <a:lnTo>
                      <a:pt x="583" y="1"/>
                    </a:lnTo>
                    <a:lnTo>
                      <a:pt x="874" y="1"/>
                    </a:lnTo>
                    <a:lnTo>
                      <a:pt x="874" y="1"/>
                    </a:lnTo>
                    <a:lnTo>
                      <a:pt x="1457" y="1"/>
                    </a:lnTo>
                    <a:lnTo>
                      <a:pt x="1846" y="1"/>
                    </a:lnTo>
                    <a:lnTo>
                      <a:pt x="1846" y="1"/>
                    </a:lnTo>
                    <a:lnTo>
                      <a:pt x="1748" y="389"/>
                    </a:lnTo>
                    <a:lnTo>
                      <a:pt x="1554" y="681"/>
                    </a:lnTo>
                    <a:lnTo>
                      <a:pt x="1360" y="875"/>
                    </a:lnTo>
                    <a:lnTo>
                      <a:pt x="1069" y="1069"/>
                    </a:lnTo>
                    <a:lnTo>
                      <a:pt x="1069" y="1069"/>
                    </a:lnTo>
                    <a:lnTo>
                      <a:pt x="777" y="1166"/>
                    </a:lnTo>
                    <a:lnTo>
                      <a:pt x="486" y="1166"/>
                    </a:lnTo>
                    <a:lnTo>
                      <a:pt x="0" y="1069"/>
                    </a:lnTo>
                    <a:lnTo>
                      <a:pt x="0" y="106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Google Shape;1527;p99">
                <a:extLst>
                  <a:ext uri="{FF2B5EF4-FFF2-40B4-BE49-F238E27FC236}">
                    <a16:creationId xmlns:a16="http://schemas.microsoft.com/office/drawing/2014/main" id="{106CDFB7-B9A0-9120-E1FC-4EF1B84F5C9C}"/>
                  </a:ext>
                </a:extLst>
              </p:cNvPr>
              <p:cNvSpPr/>
              <p:nvPr/>
            </p:nvSpPr>
            <p:spPr>
              <a:xfrm>
                <a:off x="4985179" y="1464455"/>
                <a:ext cx="49717" cy="28818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070" fill="none" extrusionOk="0">
                    <a:moveTo>
                      <a:pt x="874" y="1069"/>
                    </a:moveTo>
                    <a:lnTo>
                      <a:pt x="874" y="1069"/>
                    </a:lnTo>
                    <a:lnTo>
                      <a:pt x="583" y="875"/>
                    </a:lnTo>
                    <a:lnTo>
                      <a:pt x="292" y="681"/>
                    </a:lnTo>
                    <a:lnTo>
                      <a:pt x="97" y="389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874" y="1"/>
                    </a:lnTo>
                    <a:lnTo>
                      <a:pt x="874" y="1"/>
                    </a:lnTo>
                    <a:lnTo>
                      <a:pt x="1360" y="1"/>
                    </a:lnTo>
                    <a:lnTo>
                      <a:pt x="1651" y="195"/>
                    </a:lnTo>
                    <a:lnTo>
                      <a:pt x="1846" y="487"/>
                    </a:lnTo>
                    <a:lnTo>
                      <a:pt x="1846" y="972"/>
                    </a:lnTo>
                    <a:lnTo>
                      <a:pt x="1846" y="972"/>
                    </a:lnTo>
                    <a:lnTo>
                      <a:pt x="1457" y="1069"/>
                    </a:lnTo>
                    <a:lnTo>
                      <a:pt x="1166" y="1069"/>
                    </a:lnTo>
                    <a:lnTo>
                      <a:pt x="874" y="1069"/>
                    </a:lnTo>
                    <a:lnTo>
                      <a:pt x="874" y="106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Google Shape;1528;p99">
                <a:extLst>
                  <a:ext uri="{FF2B5EF4-FFF2-40B4-BE49-F238E27FC236}">
                    <a16:creationId xmlns:a16="http://schemas.microsoft.com/office/drawing/2014/main" id="{3DFF3554-A7D5-E93A-3178-CD1426937003}"/>
                  </a:ext>
                </a:extLst>
              </p:cNvPr>
              <p:cNvSpPr/>
              <p:nvPr/>
            </p:nvSpPr>
            <p:spPr>
              <a:xfrm>
                <a:off x="4993017" y="1592654"/>
                <a:ext cx="94210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389" fill="none" extrusionOk="0">
                    <a:moveTo>
                      <a:pt x="1749" y="0"/>
                    </a:moveTo>
                    <a:lnTo>
                      <a:pt x="1749" y="0"/>
                    </a:lnTo>
                    <a:lnTo>
                      <a:pt x="2623" y="97"/>
                    </a:lnTo>
                    <a:lnTo>
                      <a:pt x="3497" y="389"/>
                    </a:lnTo>
                    <a:lnTo>
                      <a:pt x="1" y="389"/>
                    </a:lnTo>
                    <a:lnTo>
                      <a:pt x="1" y="389"/>
                    </a:lnTo>
                    <a:lnTo>
                      <a:pt x="875" y="97"/>
                    </a:lnTo>
                    <a:lnTo>
                      <a:pt x="1749" y="0"/>
                    </a:lnTo>
                    <a:lnTo>
                      <a:pt x="1749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Google Shape;1529;p99">
                <a:extLst>
                  <a:ext uri="{FF2B5EF4-FFF2-40B4-BE49-F238E27FC236}">
                    <a16:creationId xmlns:a16="http://schemas.microsoft.com/office/drawing/2014/main" id="{D7E52F39-02A1-A6EF-D7A3-590F2FB1F9BD}"/>
                  </a:ext>
                </a:extLst>
              </p:cNvPr>
              <p:cNvSpPr/>
              <p:nvPr/>
            </p:nvSpPr>
            <p:spPr>
              <a:xfrm>
                <a:off x="4909310" y="1354598"/>
                <a:ext cx="36655" cy="248533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9228" fill="none" extrusionOk="0">
                    <a:moveTo>
                      <a:pt x="0" y="1"/>
                    </a:moveTo>
                    <a:lnTo>
                      <a:pt x="1360" y="1"/>
                    </a:lnTo>
                    <a:lnTo>
                      <a:pt x="1360" y="1069"/>
                    </a:lnTo>
                    <a:lnTo>
                      <a:pt x="1069" y="1069"/>
                    </a:lnTo>
                    <a:lnTo>
                      <a:pt x="1069" y="1069"/>
                    </a:lnTo>
                    <a:lnTo>
                      <a:pt x="875" y="1069"/>
                    </a:lnTo>
                    <a:lnTo>
                      <a:pt x="875" y="1263"/>
                    </a:lnTo>
                    <a:lnTo>
                      <a:pt x="875" y="1263"/>
                    </a:lnTo>
                    <a:lnTo>
                      <a:pt x="875" y="1360"/>
                    </a:lnTo>
                    <a:lnTo>
                      <a:pt x="1069" y="1457"/>
                    </a:lnTo>
                    <a:lnTo>
                      <a:pt x="1360" y="1457"/>
                    </a:lnTo>
                    <a:lnTo>
                      <a:pt x="1360" y="2817"/>
                    </a:lnTo>
                    <a:lnTo>
                      <a:pt x="1069" y="2817"/>
                    </a:lnTo>
                    <a:lnTo>
                      <a:pt x="1069" y="2817"/>
                    </a:lnTo>
                    <a:lnTo>
                      <a:pt x="972" y="2914"/>
                    </a:lnTo>
                    <a:lnTo>
                      <a:pt x="875" y="3011"/>
                    </a:lnTo>
                    <a:lnTo>
                      <a:pt x="875" y="3011"/>
                    </a:lnTo>
                    <a:lnTo>
                      <a:pt x="972" y="3109"/>
                    </a:lnTo>
                    <a:lnTo>
                      <a:pt x="1069" y="3206"/>
                    </a:lnTo>
                    <a:lnTo>
                      <a:pt x="1360" y="3206"/>
                    </a:lnTo>
                    <a:lnTo>
                      <a:pt x="1360" y="4566"/>
                    </a:lnTo>
                    <a:lnTo>
                      <a:pt x="1069" y="4566"/>
                    </a:lnTo>
                    <a:lnTo>
                      <a:pt x="1069" y="4566"/>
                    </a:lnTo>
                    <a:lnTo>
                      <a:pt x="972" y="4663"/>
                    </a:lnTo>
                    <a:lnTo>
                      <a:pt x="875" y="4760"/>
                    </a:lnTo>
                    <a:lnTo>
                      <a:pt x="875" y="4760"/>
                    </a:lnTo>
                    <a:lnTo>
                      <a:pt x="972" y="4954"/>
                    </a:lnTo>
                    <a:lnTo>
                      <a:pt x="1069" y="4954"/>
                    </a:lnTo>
                    <a:lnTo>
                      <a:pt x="1360" y="4954"/>
                    </a:lnTo>
                    <a:lnTo>
                      <a:pt x="1360" y="6314"/>
                    </a:lnTo>
                    <a:lnTo>
                      <a:pt x="1069" y="6314"/>
                    </a:lnTo>
                    <a:lnTo>
                      <a:pt x="1069" y="6314"/>
                    </a:lnTo>
                    <a:lnTo>
                      <a:pt x="972" y="6411"/>
                    </a:lnTo>
                    <a:lnTo>
                      <a:pt x="875" y="6508"/>
                    </a:lnTo>
                    <a:lnTo>
                      <a:pt x="875" y="6508"/>
                    </a:lnTo>
                    <a:lnTo>
                      <a:pt x="972" y="6702"/>
                    </a:lnTo>
                    <a:lnTo>
                      <a:pt x="1069" y="6702"/>
                    </a:lnTo>
                    <a:lnTo>
                      <a:pt x="1360" y="6702"/>
                    </a:lnTo>
                    <a:lnTo>
                      <a:pt x="1360" y="8159"/>
                    </a:lnTo>
                    <a:lnTo>
                      <a:pt x="1069" y="8159"/>
                    </a:lnTo>
                    <a:lnTo>
                      <a:pt x="1069" y="8159"/>
                    </a:lnTo>
                    <a:lnTo>
                      <a:pt x="875" y="8159"/>
                    </a:lnTo>
                    <a:lnTo>
                      <a:pt x="875" y="8256"/>
                    </a:lnTo>
                    <a:lnTo>
                      <a:pt x="875" y="8256"/>
                    </a:lnTo>
                    <a:lnTo>
                      <a:pt x="875" y="8451"/>
                    </a:lnTo>
                    <a:lnTo>
                      <a:pt x="1069" y="8548"/>
                    </a:lnTo>
                    <a:lnTo>
                      <a:pt x="1360" y="8548"/>
                    </a:lnTo>
                    <a:lnTo>
                      <a:pt x="1360" y="9228"/>
                    </a:lnTo>
                    <a:lnTo>
                      <a:pt x="0" y="9228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Google Shape;1530;p99">
                <a:extLst>
                  <a:ext uri="{FF2B5EF4-FFF2-40B4-BE49-F238E27FC236}">
                    <a16:creationId xmlns:a16="http://schemas.microsoft.com/office/drawing/2014/main" id="{6A1AC8DC-6AF7-2C4F-CB3A-C3135FE19A53}"/>
                  </a:ext>
                </a:extLst>
              </p:cNvPr>
              <p:cNvSpPr/>
              <p:nvPr/>
            </p:nvSpPr>
            <p:spPr>
              <a:xfrm>
                <a:off x="4825604" y="1613581"/>
                <a:ext cx="311313" cy="91570"/>
              </a:xfrm>
              <a:custGeom>
                <a:avLst/>
                <a:gdLst/>
                <a:ahLst/>
                <a:cxnLst/>
                <a:rect l="l" t="t" r="r" b="b"/>
                <a:pathLst>
                  <a:path w="11559" h="3400" fill="none" extrusionOk="0">
                    <a:moveTo>
                      <a:pt x="11559" y="389"/>
                    </a:moveTo>
                    <a:lnTo>
                      <a:pt x="11559" y="389"/>
                    </a:lnTo>
                    <a:lnTo>
                      <a:pt x="11559" y="486"/>
                    </a:lnTo>
                    <a:lnTo>
                      <a:pt x="11461" y="583"/>
                    </a:lnTo>
                    <a:lnTo>
                      <a:pt x="8159" y="583"/>
                    </a:lnTo>
                    <a:lnTo>
                      <a:pt x="8159" y="583"/>
                    </a:lnTo>
                    <a:lnTo>
                      <a:pt x="7965" y="583"/>
                    </a:lnTo>
                    <a:lnTo>
                      <a:pt x="7868" y="777"/>
                    </a:lnTo>
                    <a:lnTo>
                      <a:pt x="7868" y="777"/>
                    </a:lnTo>
                    <a:lnTo>
                      <a:pt x="7965" y="874"/>
                    </a:lnTo>
                    <a:lnTo>
                      <a:pt x="8062" y="971"/>
                    </a:lnTo>
                    <a:lnTo>
                      <a:pt x="10782" y="971"/>
                    </a:lnTo>
                    <a:lnTo>
                      <a:pt x="10199" y="3108"/>
                    </a:lnTo>
                    <a:lnTo>
                      <a:pt x="10199" y="3108"/>
                    </a:lnTo>
                    <a:lnTo>
                      <a:pt x="10005" y="3302"/>
                    </a:lnTo>
                    <a:lnTo>
                      <a:pt x="9713" y="3400"/>
                    </a:lnTo>
                    <a:lnTo>
                      <a:pt x="1846" y="3400"/>
                    </a:lnTo>
                    <a:lnTo>
                      <a:pt x="1846" y="3400"/>
                    </a:lnTo>
                    <a:lnTo>
                      <a:pt x="1554" y="3302"/>
                    </a:lnTo>
                    <a:lnTo>
                      <a:pt x="1360" y="3108"/>
                    </a:lnTo>
                    <a:lnTo>
                      <a:pt x="777" y="971"/>
                    </a:lnTo>
                    <a:lnTo>
                      <a:pt x="7188" y="971"/>
                    </a:lnTo>
                    <a:lnTo>
                      <a:pt x="7188" y="971"/>
                    </a:lnTo>
                    <a:lnTo>
                      <a:pt x="7285" y="874"/>
                    </a:lnTo>
                    <a:lnTo>
                      <a:pt x="7382" y="777"/>
                    </a:lnTo>
                    <a:lnTo>
                      <a:pt x="7382" y="777"/>
                    </a:lnTo>
                    <a:lnTo>
                      <a:pt x="7285" y="583"/>
                    </a:lnTo>
                    <a:lnTo>
                      <a:pt x="7188" y="583"/>
                    </a:lnTo>
                    <a:lnTo>
                      <a:pt x="98" y="583"/>
                    </a:lnTo>
                    <a:lnTo>
                      <a:pt x="98" y="583"/>
                    </a:lnTo>
                    <a:lnTo>
                      <a:pt x="98" y="486"/>
                    </a:lnTo>
                    <a:lnTo>
                      <a:pt x="0" y="389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98" y="97"/>
                    </a:lnTo>
                    <a:lnTo>
                      <a:pt x="98" y="0"/>
                    </a:lnTo>
                    <a:lnTo>
                      <a:pt x="11461" y="0"/>
                    </a:lnTo>
                    <a:lnTo>
                      <a:pt x="11461" y="0"/>
                    </a:lnTo>
                    <a:lnTo>
                      <a:pt x="11559" y="97"/>
                    </a:lnTo>
                    <a:lnTo>
                      <a:pt x="11559" y="194"/>
                    </a:lnTo>
                    <a:lnTo>
                      <a:pt x="11559" y="38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Google Shape;1531;p99">
                <a:extLst>
                  <a:ext uri="{FF2B5EF4-FFF2-40B4-BE49-F238E27FC236}">
                    <a16:creationId xmlns:a16="http://schemas.microsoft.com/office/drawing/2014/main" id="{4671B462-964D-BC96-3544-5AFFA1023A44}"/>
                  </a:ext>
                </a:extLst>
              </p:cNvPr>
              <p:cNvSpPr/>
              <p:nvPr/>
            </p:nvSpPr>
            <p:spPr>
              <a:xfrm>
                <a:off x="5136890" y="1624030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6" name="Google Shape;935;p87">
            <a:extLst>
              <a:ext uri="{FF2B5EF4-FFF2-40B4-BE49-F238E27FC236}">
                <a16:creationId xmlns:a16="http://schemas.microsoft.com/office/drawing/2014/main" id="{507933B5-1AE0-AF70-F0F6-2F20C7D3EC30}"/>
              </a:ext>
            </a:extLst>
          </p:cNvPr>
          <p:cNvSpPr txBox="1">
            <a:spLocks/>
          </p:cNvSpPr>
          <p:nvPr/>
        </p:nvSpPr>
        <p:spPr>
          <a:xfrm>
            <a:off x="5487026" y="2256589"/>
            <a:ext cx="2441602" cy="5008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" sz="1400" b="0">
                <a:solidFill>
                  <a:srgbClr val="4F81BD"/>
                </a:solidFill>
                <a:latin typeface="Montserrat"/>
                <a:ea typeface="Montserrat"/>
                <a:cs typeface="Montserrat"/>
                <a:sym typeface="Montserrat"/>
              </a:rPr>
              <a:t>Data from the sensors is acquired every second</a:t>
            </a:r>
            <a:endParaRPr lang="en" sz="1400" b="0">
              <a:solidFill>
                <a:srgbClr val="4F81BD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0" name="Google Shape;979;p87">
            <a:extLst>
              <a:ext uri="{FF2B5EF4-FFF2-40B4-BE49-F238E27FC236}">
                <a16:creationId xmlns:a16="http://schemas.microsoft.com/office/drawing/2014/main" id="{2F6E631B-9C75-9B00-42E4-8AB49DE52BA2}"/>
              </a:ext>
            </a:extLst>
          </p:cNvPr>
          <p:cNvSpPr/>
          <p:nvPr/>
        </p:nvSpPr>
        <p:spPr>
          <a:xfrm>
            <a:off x="4105855" y="2981308"/>
            <a:ext cx="285754" cy="190512"/>
          </a:xfrm>
          <a:custGeom>
            <a:avLst/>
            <a:gdLst/>
            <a:ahLst/>
            <a:cxnLst/>
            <a:rect l="l" t="t" r="r" b="b"/>
            <a:pathLst>
              <a:path w="9325" h="6217" fill="none" extrusionOk="0">
                <a:moveTo>
                  <a:pt x="1" y="2235"/>
                </a:moveTo>
                <a:lnTo>
                  <a:pt x="1" y="2235"/>
                </a:lnTo>
                <a:lnTo>
                  <a:pt x="98" y="1749"/>
                </a:lnTo>
                <a:lnTo>
                  <a:pt x="195" y="1361"/>
                </a:lnTo>
                <a:lnTo>
                  <a:pt x="389" y="972"/>
                </a:lnTo>
                <a:lnTo>
                  <a:pt x="681" y="681"/>
                </a:lnTo>
                <a:lnTo>
                  <a:pt x="972" y="389"/>
                </a:lnTo>
                <a:lnTo>
                  <a:pt x="1360" y="195"/>
                </a:lnTo>
                <a:lnTo>
                  <a:pt x="1749" y="98"/>
                </a:lnTo>
                <a:lnTo>
                  <a:pt x="2235" y="1"/>
                </a:lnTo>
                <a:lnTo>
                  <a:pt x="8159" y="1"/>
                </a:lnTo>
                <a:lnTo>
                  <a:pt x="8159" y="1"/>
                </a:lnTo>
                <a:lnTo>
                  <a:pt x="8354" y="98"/>
                </a:lnTo>
                <a:lnTo>
                  <a:pt x="8548" y="195"/>
                </a:lnTo>
                <a:lnTo>
                  <a:pt x="8936" y="583"/>
                </a:lnTo>
                <a:lnTo>
                  <a:pt x="9325" y="1166"/>
                </a:lnTo>
                <a:lnTo>
                  <a:pt x="9325" y="1749"/>
                </a:lnTo>
                <a:lnTo>
                  <a:pt x="8645" y="1749"/>
                </a:lnTo>
                <a:lnTo>
                  <a:pt x="8645" y="1749"/>
                </a:lnTo>
                <a:lnTo>
                  <a:pt x="8742" y="1555"/>
                </a:lnTo>
                <a:lnTo>
                  <a:pt x="8742" y="1361"/>
                </a:lnTo>
                <a:lnTo>
                  <a:pt x="8645" y="972"/>
                </a:lnTo>
                <a:lnTo>
                  <a:pt x="8354" y="681"/>
                </a:lnTo>
                <a:lnTo>
                  <a:pt x="8159" y="583"/>
                </a:lnTo>
                <a:lnTo>
                  <a:pt x="7868" y="486"/>
                </a:lnTo>
                <a:lnTo>
                  <a:pt x="2235" y="486"/>
                </a:lnTo>
                <a:lnTo>
                  <a:pt x="2235" y="486"/>
                </a:lnTo>
                <a:lnTo>
                  <a:pt x="1943" y="681"/>
                </a:lnTo>
                <a:lnTo>
                  <a:pt x="1360" y="972"/>
                </a:lnTo>
                <a:lnTo>
                  <a:pt x="1069" y="1263"/>
                </a:lnTo>
                <a:lnTo>
                  <a:pt x="778" y="1555"/>
                </a:lnTo>
                <a:lnTo>
                  <a:pt x="583" y="1846"/>
                </a:lnTo>
                <a:lnTo>
                  <a:pt x="583" y="2235"/>
                </a:lnTo>
                <a:lnTo>
                  <a:pt x="583" y="2235"/>
                </a:lnTo>
                <a:lnTo>
                  <a:pt x="583" y="2817"/>
                </a:lnTo>
                <a:lnTo>
                  <a:pt x="681" y="3594"/>
                </a:lnTo>
                <a:lnTo>
                  <a:pt x="681" y="3594"/>
                </a:lnTo>
                <a:lnTo>
                  <a:pt x="778" y="3789"/>
                </a:lnTo>
                <a:lnTo>
                  <a:pt x="972" y="4080"/>
                </a:lnTo>
                <a:lnTo>
                  <a:pt x="1263" y="4177"/>
                </a:lnTo>
                <a:lnTo>
                  <a:pt x="1555" y="4177"/>
                </a:lnTo>
                <a:lnTo>
                  <a:pt x="1458" y="6217"/>
                </a:lnTo>
                <a:lnTo>
                  <a:pt x="1458" y="6217"/>
                </a:lnTo>
                <a:lnTo>
                  <a:pt x="875" y="5343"/>
                </a:lnTo>
                <a:lnTo>
                  <a:pt x="389" y="4371"/>
                </a:lnTo>
                <a:lnTo>
                  <a:pt x="98" y="3303"/>
                </a:lnTo>
                <a:lnTo>
                  <a:pt x="1" y="2235"/>
                </a:lnTo>
                <a:lnTo>
                  <a:pt x="1" y="223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74BBBF6B-CD83-48E8-E9AF-AA65C23D1AB8}"/>
              </a:ext>
            </a:extLst>
          </p:cNvPr>
          <p:cNvGrpSpPr/>
          <p:nvPr/>
        </p:nvGrpSpPr>
        <p:grpSpPr>
          <a:xfrm>
            <a:off x="2981270" y="1997051"/>
            <a:ext cx="791700" cy="791400"/>
            <a:chOff x="3338561" y="2479942"/>
            <a:chExt cx="791700" cy="791400"/>
          </a:xfrm>
        </p:grpSpPr>
        <p:sp>
          <p:nvSpPr>
            <p:cNvPr id="27" name="Google Shape;927;p87">
              <a:extLst>
                <a:ext uri="{FF2B5EF4-FFF2-40B4-BE49-F238E27FC236}">
                  <a16:creationId xmlns:a16="http://schemas.microsoft.com/office/drawing/2014/main" id="{E5CC7C2D-5262-AE84-2DD3-3F935F41F388}"/>
                </a:ext>
              </a:extLst>
            </p:cNvPr>
            <p:cNvSpPr/>
            <p:nvPr/>
          </p:nvSpPr>
          <p:spPr>
            <a:xfrm>
              <a:off x="3338561" y="2479942"/>
              <a:ext cx="791700" cy="7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2102;p123">
              <a:extLst>
                <a:ext uri="{FF2B5EF4-FFF2-40B4-BE49-F238E27FC236}">
                  <a16:creationId xmlns:a16="http://schemas.microsoft.com/office/drawing/2014/main" id="{85F332E2-E651-BDBA-E6FF-C111F850F2B2}"/>
                </a:ext>
              </a:extLst>
            </p:cNvPr>
            <p:cNvSpPr/>
            <p:nvPr/>
          </p:nvSpPr>
          <p:spPr>
            <a:xfrm>
              <a:off x="3489084" y="2628474"/>
              <a:ext cx="490653" cy="448090"/>
            </a:xfrm>
            <a:custGeom>
              <a:avLst/>
              <a:gdLst/>
              <a:ahLst/>
              <a:cxnLst/>
              <a:rect l="l" t="t" r="r" b="b"/>
              <a:pathLst>
                <a:path w="13038" h="11907" extrusionOk="0">
                  <a:moveTo>
                    <a:pt x="6632" y="369"/>
                  </a:moveTo>
                  <a:cubicBezTo>
                    <a:pt x="6680" y="369"/>
                    <a:pt x="6704" y="405"/>
                    <a:pt x="6704" y="441"/>
                  </a:cubicBezTo>
                  <a:lnTo>
                    <a:pt x="6704" y="881"/>
                  </a:lnTo>
                  <a:cubicBezTo>
                    <a:pt x="6644" y="864"/>
                    <a:pt x="6582" y="855"/>
                    <a:pt x="6519" y="855"/>
                  </a:cubicBezTo>
                  <a:cubicBezTo>
                    <a:pt x="6457" y="855"/>
                    <a:pt x="6394" y="864"/>
                    <a:pt x="6335" y="881"/>
                  </a:cubicBezTo>
                  <a:lnTo>
                    <a:pt x="6335" y="441"/>
                  </a:lnTo>
                  <a:lnTo>
                    <a:pt x="6323" y="441"/>
                  </a:lnTo>
                  <a:cubicBezTo>
                    <a:pt x="6323" y="405"/>
                    <a:pt x="6347" y="369"/>
                    <a:pt x="6394" y="369"/>
                  </a:cubicBezTo>
                  <a:close/>
                  <a:moveTo>
                    <a:pt x="6501" y="1251"/>
                  </a:moveTo>
                  <a:cubicBezTo>
                    <a:pt x="7061" y="1251"/>
                    <a:pt x="7275" y="2013"/>
                    <a:pt x="6763" y="2286"/>
                  </a:cubicBezTo>
                  <a:cubicBezTo>
                    <a:pt x="6692" y="2322"/>
                    <a:pt x="6585" y="2346"/>
                    <a:pt x="6501" y="2346"/>
                  </a:cubicBezTo>
                  <a:cubicBezTo>
                    <a:pt x="6204" y="2346"/>
                    <a:pt x="5954" y="2096"/>
                    <a:pt x="5954" y="1798"/>
                  </a:cubicBezTo>
                  <a:cubicBezTo>
                    <a:pt x="5954" y="1489"/>
                    <a:pt x="6204" y="1251"/>
                    <a:pt x="6501" y="1251"/>
                  </a:cubicBezTo>
                  <a:close/>
                  <a:moveTo>
                    <a:pt x="2382" y="2429"/>
                  </a:moveTo>
                  <a:cubicBezTo>
                    <a:pt x="2560" y="2429"/>
                    <a:pt x="2703" y="2572"/>
                    <a:pt x="2703" y="2751"/>
                  </a:cubicBezTo>
                  <a:cubicBezTo>
                    <a:pt x="2703" y="2929"/>
                    <a:pt x="2560" y="3084"/>
                    <a:pt x="2382" y="3084"/>
                  </a:cubicBezTo>
                  <a:cubicBezTo>
                    <a:pt x="2215" y="3084"/>
                    <a:pt x="2048" y="2941"/>
                    <a:pt x="2048" y="2751"/>
                  </a:cubicBezTo>
                  <a:cubicBezTo>
                    <a:pt x="2048" y="2560"/>
                    <a:pt x="2203" y="2429"/>
                    <a:pt x="2382" y="2429"/>
                  </a:cubicBezTo>
                  <a:close/>
                  <a:moveTo>
                    <a:pt x="10657" y="2429"/>
                  </a:moveTo>
                  <a:cubicBezTo>
                    <a:pt x="10835" y="2429"/>
                    <a:pt x="10978" y="2572"/>
                    <a:pt x="10978" y="2751"/>
                  </a:cubicBezTo>
                  <a:cubicBezTo>
                    <a:pt x="10978" y="2929"/>
                    <a:pt x="10835" y="3084"/>
                    <a:pt x="10657" y="3084"/>
                  </a:cubicBezTo>
                  <a:cubicBezTo>
                    <a:pt x="10478" y="3084"/>
                    <a:pt x="10323" y="2941"/>
                    <a:pt x="10323" y="2751"/>
                  </a:cubicBezTo>
                  <a:cubicBezTo>
                    <a:pt x="10323" y="2560"/>
                    <a:pt x="10478" y="2429"/>
                    <a:pt x="10657" y="2429"/>
                  </a:cubicBezTo>
                  <a:close/>
                  <a:moveTo>
                    <a:pt x="2477" y="3441"/>
                  </a:moveTo>
                  <a:lnTo>
                    <a:pt x="3715" y="6025"/>
                  </a:lnTo>
                  <a:lnTo>
                    <a:pt x="1024" y="6025"/>
                  </a:lnTo>
                  <a:lnTo>
                    <a:pt x="2239" y="3441"/>
                  </a:lnTo>
                  <a:cubicBezTo>
                    <a:pt x="2275" y="3447"/>
                    <a:pt x="2316" y="3450"/>
                    <a:pt x="2358" y="3450"/>
                  </a:cubicBezTo>
                  <a:cubicBezTo>
                    <a:pt x="2400" y="3450"/>
                    <a:pt x="2441" y="3447"/>
                    <a:pt x="2477" y="3441"/>
                  </a:cubicBezTo>
                  <a:close/>
                  <a:moveTo>
                    <a:pt x="10776" y="3441"/>
                  </a:moveTo>
                  <a:lnTo>
                    <a:pt x="11990" y="6025"/>
                  </a:lnTo>
                  <a:lnTo>
                    <a:pt x="9299" y="6025"/>
                  </a:lnTo>
                  <a:lnTo>
                    <a:pt x="10538" y="3441"/>
                  </a:lnTo>
                  <a:cubicBezTo>
                    <a:pt x="10573" y="3447"/>
                    <a:pt x="10612" y="3450"/>
                    <a:pt x="10652" y="3450"/>
                  </a:cubicBezTo>
                  <a:cubicBezTo>
                    <a:pt x="10692" y="3450"/>
                    <a:pt x="10734" y="3447"/>
                    <a:pt x="10776" y="3441"/>
                  </a:cubicBezTo>
                  <a:close/>
                  <a:moveTo>
                    <a:pt x="4251" y="6418"/>
                  </a:moveTo>
                  <a:cubicBezTo>
                    <a:pt x="4322" y="6418"/>
                    <a:pt x="4382" y="6477"/>
                    <a:pt x="4382" y="6549"/>
                  </a:cubicBezTo>
                  <a:lnTo>
                    <a:pt x="4382" y="6668"/>
                  </a:lnTo>
                  <a:cubicBezTo>
                    <a:pt x="4382" y="6739"/>
                    <a:pt x="4322" y="6799"/>
                    <a:pt x="4251" y="6799"/>
                  </a:cubicBezTo>
                  <a:lnTo>
                    <a:pt x="501" y="6799"/>
                  </a:lnTo>
                  <a:cubicBezTo>
                    <a:pt x="429" y="6799"/>
                    <a:pt x="370" y="6739"/>
                    <a:pt x="370" y="6668"/>
                  </a:cubicBezTo>
                  <a:lnTo>
                    <a:pt x="370" y="6549"/>
                  </a:lnTo>
                  <a:cubicBezTo>
                    <a:pt x="370" y="6477"/>
                    <a:pt x="429" y="6418"/>
                    <a:pt x="501" y="6418"/>
                  </a:cubicBezTo>
                  <a:close/>
                  <a:moveTo>
                    <a:pt x="12526" y="6418"/>
                  </a:moveTo>
                  <a:cubicBezTo>
                    <a:pt x="12597" y="6418"/>
                    <a:pt x="12657" y="6477"/>
                    <a:pt x="12657" y="6549"/>
                  </a:cubicBezTo>
                  <a:lnTo>
                    <a:pt x="12657" y="6668"/>
                  </a:lnTo>
                  <a:cubicBezTo>
                    <a:pt x="12657" y="6739"/>
                    <a:pt x="12597" y="6799"/>
                    <a:pt x="12526" y="6799"/>
                  </a:cubicBezTo>
                  <a:lnTo>
                    <a:pt x="8775" y="6799"/>
                  </a:lnTo>
                  <a:cubicBezTo>
                    <a:pt x="8704" y="6799"/>
                    <a:pt x="8644" y="6739"/>
                    <a:pt x="8644" y="6668"/>
                  </a:cubicBezTo>
                  <a:lnTo>
                    <a:pt x="8644" y="6549"/>
                  </a:lnTo>
                  <a:cubicBezTo>
                    <a:pt x="8644" y="6477"/>
                    <a:pt x="8704" y="6418"/>
                    <a:pt x="8775" y="6418"/>
                  </a:cubicBezTo>
                  <a:close/>
                  <a:moveTo>
                    <a:pt x="3715" y="7168"/>
                  </a:moveTo>
                  <a:cubicBezTo>
                    <a:pt x="3525" y="7787"/>
                    <a:pt x="2953" y="8228"/>
                    <a:pt x="2298" y="8228"/>
                  </a:cubicBezTo>
                  <a:cubicBezTo>
                    <a:pt x="1644" y="8228"/>
                    <a:pt x="1084" y="7799"/>
                    <a:pt x="905" y="7168"/>
                  </a:cubicBezTo>
                  <a:close/>
                  <a:moveTo>
                    <a:pt x="12145" y="7168"/>
                  </a:moveTo>
                  <a:cubicBezTo>
                    <a:pt x="11942" y="7787"/>
                    <a:pt x="11383" y="8228"/>
                    <a:pt x="10728" y="8228"/>
                  </a:cubicBezTo>
                  <a:cubicBezTo>
                    <a:pt x="10073" y="8228"/>
                    <a:pt x="9502" y="7799"/>
                    <a:pt x="9323" y="7168"/>
                  </a:cubicBezTo>
                  <a:close/>
                  <a:moveTo>
                    <a:pt x="7942" y="10371"/>
                  </a:moveTo>
                  <a:cubicBezTo>
                    <a:pt x="8013" y="10371"/>
                    <a:pt x="8073" y="10430"/>
                    <a:pt x="8073" y="10502"/>
                  </a:cubicBezTo>
                  <a:lnTo>
                    <a:pt x="8073" y="10764"/>
                  </a:lnTo>
                  <a:lnTo>
                    <a:pt x="4918" y="10764"/>
                  </a:lnTo>
                  <a:lnTo>
                    <a:pt x="4918" y="10502"/>
                  </a:lnTo>
                  <a:cubicBezTo>
                    <a:pt x="4918" y="10430"/>
                    <a:pt x="4977" y="10371"/>
                    <a:pt x="5049" y="10371"/>
                  </a:cubicBezTo>
                  <a:close/>
                  <a:moveTo>
                    <a:pt x="6382" y="0"/>
                  </a:moveTo>
                  <a:cubicBezTo>
                    <a:pt x="6132" y="0"/>
                    <a:pt x="5930" y="203"/>
                    <a:pt x="5930" y="441"/>
                  </a:cubicBezTo>
                  <a:lnTo>
                    <a:pt x="5930" y="1060"/>
                  </a:lnTo>
                  <a:cubicBezTo>
                    <a:pt x="5692" y="1251"/>
                    <a:pt x="5549" y="1536"/>
                    <a:pt x="5561" y="1858"/>
                  </a:cubicBezTo>
                  <a:lnTo>
                    <a:pt x="3703" y="2370"/>
                  </a:lnTo>
                  <a:cubicBezTo>
                    <a:pt x="3477" y="2429"/>
                    <a:pt x="3251" y="2465"/>
                    <a:pt x="3037" y="2501"/>
                  </a:cubicBezTo>
                  <a:cubicBezTo>
                    <a:pt x="2929" y="2227"/>
                    <a:pt x="2679" y="2036"/>
                    <a:pt x="2382" y="2036"/>
                  </a:cubicBezTo>
                  <a:cubicBezTo>
                    <a:pt x="1989" y="2036"/>
                    <a:pt x="1679" y="2346"/>
                    <a:pt x="1679" y="2739"/>
                  </a:cubicBezTo>
                  <a:cubicBezTo>
                    <a:pt x="1679" y="2941"/>
                    <a:pt x="1763" y="3132"/>
                    <a:pt x="1917" y="3275"/>
                  </a:cubicBezTo>
                  <a:lnTo>
                    <a:pt x="608" y="6025"/>
                  </a:lnTo>
                  <a:lnTo>
                    <a:pt x="501" y="6025"/>
                  </a:lnTo>
                  <a:cubicBezTo>
                    <a:pt x="215" y="6025"/>
                    <a:pt x="1" y="6251"/>
                    <a:pt x="1" y="6525"/>
                  </a:cubicBezTo>
                  <a:lnTo>
                    <a:pt x="1" y="6644"/>
                  </a:lnTo>
                  <a:cubicBezTo>
                    <a:pt x="1" y="6930"/>
                    <a:pt x="215" y="7156"/>
                    <a:pt x="501" y="7156"/>
                  </a:cubicBezTo>
                  <a:cubicBezTo>
                    <a:pt x="691" y="7989"/>
                    <a:pt x="1441" y="8585"/>
                    <a:pt x="2298" y="8585"/>
                  </a:cubicBezTo>
                  <a:cubicBezTo>
                    <a:pt x="3168" y="8585"/>
                    <a:pt x="3906" y="7978"/>
                    <a:pt x="4108" y="7156"/>
                  </a:cubicBezTo>
                  <a:lnTo>
                    <a:pt x="4251" y="7156"/>
                  </a:lnTo>
                  <a:cubicBezTo>
                    <a:pt x="4537" y="7156"/>
                    <a:pt x="4763" y="6930"/>
                    <a:pt x="4763" y="6644"/>
                  </a:cubicBezTo>
                  <a:lnTo>
                    <a:pt x="4763" y="6525"/>
                  </a:lnTo>
                  <a:cubicBezTo>
                    <a:pt x="4763" y="6251"/>
                    <a:pt x="4537" y="6025"/>
                    <a:pt x="4251" y="6025"/>
                  </a:cubicBezTo>
                  <a:lnTo>
                    <a:pt x="4144" y="6025"/>
                  </a:lnTo>
                  <a:lnTo>
                    <a:pt x="2834" y="3275"/>
                  </a:lnTo>
                  <a:cubicBezTo>
                    <a:pt x="2953" y="3167"/>
                    <a:pt x="3037" y="3036"/>
                    <a:pt x="3060" y="2870"/>
                  </a:cubicBezTo>
                  <a:cubicBezTo>
                    <a:pt x="3310" y="2846"/>
                    <a:pt x="3549" y="2798"/>
                    <a:pt x="3787" y="2727"/>
                  </a:cubicBezTo>
                  <a:lnTo>
                    <a:pt x="5656" y="2215"/>
                  </a:lnTo>
                  <a:cubicBezTo>
                    <a:pt x="5716" y="2346"/>
                    <a:pt x="5811" y="2453"/>
                    <a:pt x="5918" y="2548"/>
                  </a:cubicBezTo>
                  <a:lnTo>
                    <a:pt x="5918" y="10002"/>
                  </a:lnTo>
                  <a:lnTo>
                    <a:pt x="5037" y="10002"/>
                  </a:lnTo>
                  <a:cubicBezTo>
                    <a:pt x="4763" y="10002"/>
                    <a:pt x="4537" y="10228"/>
                    <a:pt x="4537" y="10502"/>
                  </a:cubicBezTo>
                  <a:lnTo>
                    <a:pt x="4537" y="10776"/>
                  </a:lnTo>
                  <a:cubicBezTo>
                    <a:pt x="4299" y="10823"/>
                    <a:pt x="4120" y="11026"/>
                    <a:pt x="4120" y="11276"/>
                  </a:cubicBezTo>
                  <a:lnTo>
                    <a:pt x="4120" y="11395"/>
                  </a:lnTo>
                  <a:cubicBezTo>
                    <a:pt x="4120" y="11680"/>
                    <a:pt x="4346" y="11907"/>
                    <a:pt x="4620" y="11907"/>
                  </a:cubicBezTo>
                  <a:lnTo>
                    <a:pt x="6049" y="11907"/>
                  </a:lnTo>
                  <a:cubicBezTo>
                    <a:pt x="6156" y="11907"/>
                    <a:pt x="6251" y="11811"/>
                    <a:pt x="6251" y="11704"/>
                  </a:cubicBezTo>
                  <a:cubicBezTo>
                    <a:pt x="6251" y="11609"/>
                    <a:pt x="6156" y="11514"/>
                    <a:pt x="6049" y="11514"/>
                  </a:cubicBezTo>
                  <a:lnTo>
                    <a:pt x="4620" y="11514"/>
                  </a:lnTo>
                  <a:cubicBezTo>
                    <a:pt x="4549" y="11514"/>
                    <a:pt x="4489" y="11454"/>
                    <a:pt x="4489" y="11383"/>
                  </a:cubicBezTo>
                  <a:lnTo>
                    <a:pt x="4489" y="11264"/>
                  </a:lnTo>
                  <a:cubicBezTo>
                    <a:pt x="4489" y="11192"/>
                    <a:pt x="4549" y="11133"/>
                    <a:pt x="4620" y="11133"/>
                  </a:cubicBezTo>
                  <a:lnTo>
                    <a:pt x="8371" y="11133"/>
                  </a:lnTo>
                  <a:cubicBezTo>
                    <a:pt x="8454" y="11133"/>
                    <a:pt x="8513" y="11192"/>
                    <a:pt x="8513" y="11264"/>
                  </a:cubicBezTo>
                  <a:lnTo>
                    <a:pt x="8513" y="11383"/>
                  </a:lnTo>
                  <a:cubicBezTo>
                    <a:pt x="8513" y="11454"/>
                    <a:pt x="8454" y="11514"/>
                    <a:pt x="8371" y="11514"/>
                  </a:cubicBezTo>
                  <a:lnTo>
                    <a:pt x="6930" y="11514"/>
                  </a:lnTo>
                  <a:cubicBezTo>
                    <a:pt x="6823" y="11514"/>
                    <a:pt x="6739" y="11609"/>
                    <a:pt x="6739" y="11704"/>
                  </a:cubicBezTo>
                  <a:cubicBezTo>
                    <a:pt x="6739" y="11811"/>
                    <a:pt x="6823" y="11907"/>
                    <a:pt x="6930" y="11907"/>
                  </a:cubicBezTo>
                  <a:lnTo>
                    <a:pt x="8371" y="11907"/>
                  </a:lnTo>
                  <a:cubicBezTo>
                    <a:pt x="8656" y="11907"/>
                    <a:pt x="8883" y="11680"/>
                    <a:pt x="8883" y="11395"/>
                  </a:cubicBezTo>
                  <a:lnTo>
                    <a:pt x="8883" y="11276"/>
                  </a:lnTo>
                  <a:cubicBezTo>
                    <a:pt x="8883" y="11026"/>
                    <a:pt x="8692" y="10799"/>
                    <a:pt x="8454" y="10776"/>
                  </a:cubicBezTo>
                  <a:lnTo>
                    <a:pt x="8454" y="10502"/>
                  </a:lnTo>
                  <a:cubicBezTo>
                    <a:pt x="8454" y="10228"/>
                    <a:pt x="8228" y="10002"/>
                    <a:pt x="7942" y="10002"/>
                  </a:cubicBezTo>
                  <a:lnTo>
                    <a:pt x="7061" y="10002"/>
                  </a:lnTo>
                  <a:lnTo>
                    <a:pt x="7061" y="7049"/>
                  </a:lnTo>
                  <a:cubicBezTo>
                    <a:pt x="7061" y="6954"/>
                    <a:pt x="6978" y="6858"/>
                    <a:pt x="6870" y="6858"/>
                  </a:cubicBezTo>
                  <a:cubicBezTo>
                    <a:pt x="6763" y="6858"/>
                    <a:pt x="6680" y="6954"/>
                    <a:pt x="6680" y="7049"/>
                  </a:cubicBezTo>
                  <a:lnTo>
                    <a:pt x="6680" y="10002"/>
                  </a:lnTo>
                  <a:lnTo>
                    <a:pt x="6311" y="10002"/>
                  </a:lnTo>
                  <a:lnTo>
                    <a:pt x="6311" y="2727"/>
                  </a:lnTo>
                  <a:cubicBezTo>
                    <a:pt x="6370" y="2739"/>
                    <a:pt x="6430" y="2745"/>
                    <a:pt x="6491" y="2745"/>
                  </a:cubicBezTo>
                  <a:cubicBezTo>
                    <a:pt x="6552" y="2745"/>
                    <a:pt x="6614" y="2739"/>
                    <a:pt x="6680" y="2727"/>
                  </a:cubicBezTo>
                  <a:lnTo>
                    <a:pt x="6680" y="6156"/>
                  </a:lnTo>
                  <a:cubicBezTo>
                    <a:pt x="6680" y="6263"/>
                    <a:pt x="6763" y="6358"/>
                    <a:pt x="6870" y="6358"/>
                  </a:cubicBezTo>
                  <a:cubicBezTo>
                    <a:pt x="6978" y="6358"/>
                    <a:pt x="7061" y="6263"/>
                    <a:pt x="7061" y="6156"/>
                  </a:cubicBezTo>
                  <a:lnTo>
                    <a:pt x="7061" y="2548"/>
                  </a:lnTo>
                  <a:cubicBezTo>
                    <a:pt x="7180" y="2453"/>
                    <a:pt x="7275" y="2346"/>
                    <a:pt x="7335" y="2215"/>
                  </a:cubicBezTo>
                  <a:lnTo>
                    <a:pt x="9228" y="2739"/>
                  </a:lnTo>
                  <a:cubicBezTo>
                    <a:pt x="9466" y="2798"/>
                    <a:pt x="9716" y="2858"/>
                    <a:pt x="9954" y="2882"/>
                  </a:cubicBezTo>
                  <a:cubicBezTo>
                    <a:pt x="9978" y="3048"/>
                    <a:pt x="10073" y="3179"/>
                    <a:pt x="10180" y="3287"/>
                  </a:cubicBezTo>
                  <a:lnTo>
                    <a:pt x="8871" y="6037"/>
                  </a:lnTo>
                  <a:lnTo>
                    <a:pt x="8764" y="6037"/>
                  </a:lnTo>
                  <a:cubicBezTo>
                    <a:pt x="8478" y="6037"/>
                    <a:pt x="8252" y="6263"/>
                    <a:pt x="8252" y="6549"/>
                  </a:cubicBezTo>
                  <a:lnTo>
                    <a:pt x="8252" y="6668"/>
                  </a:lnTo>
                  <a:cubicBezTo>
                    <a:pt x="8252" y="6954"/>
                    <a:pt x="8478" y="7168"/>
                    <a:pt x="8764" y="7168"/>
                  </a:cubicBezTo>
                  <a:lnTo>
                    <a:pt x="8906" y="7168"/>
                  </a:lnTo>
                  <a:cubicBezTo>
                    <a:pt x="9109" y="8001"/>
                    <a:pt x="9847" y="8597"/>
                    <a:pt x="10716" y="8597"/>
                  </a:cubicBezTo>
                  <a:cubicBezTo>
                    <a:pt x="11573" y="8597"/>
                    <a:pt x="12323" y="7989"/>
                    <a:pt x="12514" y="7168"/>
                  </a:cubicBezTo>
                  <a:cubicBezTo>
                    <a:pt x="12800" y="7168"/>
                    <a:pt x="13014" y="6954"/>
                    <a:pt x="13014" y="6668"/>
                  </a:cubicBezTo>
                  <a:lnTo>
                    <a:pt x="13014" y="6549"/>
                  </a:lnTo>
                  <a:cubicBezTo>
                    <a:pt x="13038" y="6263"/>
                    <a:pt x="12812" y="6025"/>
                    <a:pt x="12526" y="6025"/>
                  </a:cubicBezTo>
                  <a:lnTo>
                    <a:pt x="12419" y="6025"/>
                  </a:lnTo>
                  <a:lnTo>
                    <a:pt x="11109" y="3275"/>
                  </a:lnTo>
                  <a:cubicBezTo>
                    <a:pt x="11264" y="3144"/>
                    <a:pt x="11347" y="2965"/>
                    <a:pt x="11347" y="2739"/>
                  </a:cubicBezTo>
                  <a:cubicBezTo>
                    <a:pt x="11347" y="2346"/>
                    <a:pt x="11038" y="2036"/>
                    <a:pt x="10657" y="2036"/>
                  </a:cubicBezTo>
                  <a:cubicBezTo>
                    <a:pt x="10359" y="2036"/>
                    <a:pt x="10097" y="2227"/>
                    <a:pt x="10002" y="2501"/>
                  </a:cubicBezTo>
                  <a:cubicBezTo>
                    <a:pt x="9776" y="2465"/>
                    <a:pt x="9549" y="2429"/>
                    <a:pt x="9323" y="2370"/>
                  </a:cubicBezTo>
                  <a:lnTo>
                    <a:pt x="7442" y="1846"/>
                  </a:lnTo>
                  <a:cubicBezTo>
                    <a:pt x="7454" y="1536"/>
                    <a:pt x="7323" y="1239"/>
                    <a:pt x="7061" y="1060"/>
                  </a:cubicBezTo>
                  <a:lnTo>
                    <a:pt x="7061" y="441"/>
                  </a:lnTo>
                  <a:cubicBezTo>
                    <a:pt x="7061" y="191"/>
                    <a:pt x="6859" y="0"/>
                    <a:pt x="6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7" name="Gruppo 346">
            <a:extLst>
              <a:ext uri="{FF2B5EF4-FFF2-40B4-BE49-F238E27FC236}">
                <a16:creationId xmlns:a16="http://schemas.microsoft.com/office/drawing/2014/main" id="{33740DA6-1574-E00F-1931-E6097A0E932E}"/>
              </a:ext>
            </a:extLst>
          </p:cNvPr>
          <p:cNvGrpSpPr/>
          <p:nvPr/>
        </p:nvGrpSpPr>
        <p:grpSpPr>
          <a:xfrm>
            <a:off x="4579042" y="5115466"/>
            <a:ext cx="791700" cy="791400"/>
            <a:chOff x="5256645" y="4552447"/>
            <a:chExt cx="791700" cy="791400"/>
          </a:xfrm>
        </p:grpSpPr>
        <p:sp>
          <p:nvSpPr>
            <p:cNvPr id="144" name="Google Shape;931;p87">
              <a:extLst>
                <a:ext uri="{FF2B5EF4-FFF2-40B4-BE49-F238E27FC236}">
                  <a16:creationId xmlns:a16="http://schemas.microsoft.com/office/drawing/2014/main" id="{61174928-977E-08F2-2726-BED0189D9BBE}"/>
                </a:ext>
              </a:extLst>
            </p:cNvPr>
            <p:cNvSpPr/>
            <p:nvPr/>
          </p:nvSpPr>
          <p:spPr>
            <a:xfrm>
              <a:off x="5256645" y="4552447"/>
              <a:ext cx="791700" cy="7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48" name="Google Shape;966;p87">
              <a:extLst>
                <a:ext uri="{FF2B5EF4-FFF2-40B4-BE49-F238E27FC236}">
                  <a16:creationId xmlns:a16="http://schemas.microsoft.com/office/drawing/2014/main" id="{5E01486A-58A3-9B59-7777-29AB30E8C80A}"/>
                </a:ext>
              </a:extLst>
            </p:cNvPr>
            <p:cNvGrpSpPr/>
            <p:nvPr/>
          </p:nvGrpSpPr>
          <p:grpSpPr>
            <a:xfrm>
              <a:off x="5314356" y="4751719"/>
              <a:ext cx="567355" cy="372077"/>
              <a:chOff x="3034741" y="2578841"/>
              <a:chExt cx="498642" cy="327014"/>
            </a:xfrm>
          </p:grpSpPr>
          <p:sp>
            <p:nvSpPr>
              <p:cNvPr id="149" name="Google Shape;967;p87">
                <a:extLst>
                  <a:ext uri="{FF2B5EF4-FFF2-40B4-BE49-F238E27FC236}">
                    <a16:creationId xmlns:a16="http://schemas.microsoft.com/office/drawing/2014/main" id="{4E43DE34-3600-5A0D-1F80-0EADB42A6261}"/>
                  </a:ext>
                </a:extLst>
              </p:cNvPr>
              <p:cNvSpPr/>
              <p:nvPr/>
            </p:nvSpPr>
            <p:spPr>
              <a:xfrm>
                <a:off x="3258671" y="2704401"/>
                <a:ext cx="133451" cy="133424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4954" extrusionOk="0">
                    <a:moveTo>
                      <a:pt x="2429" y="1749"/>
                    </a:moveTo>
                    <a:lnTo>
                      <a:pt x="2623" y="2137"/>
                    </a:lnTo>
                    <a:lnTo>
                      <a:pt x="2720" y="2429"/>
                    </a:lnTo>
                    <a:lnTo>
                      <a:pt x="2429" y="2720"/>
                    </a:lnTo>
                    <a:lnTo>
                      <a:pt x="2235" y="2429"/>
                    </a:lnTo>
                    <a:lnTo>
                      <a:pt x="2332" y="2137"/>
                    </a:lnTo>
                    <a:lnTo>
                      <a:pt x="2429" y="1749"/>
                    </a:lnTo>
                    <a:close/>
                    <a:moveTo>
                      <a:pt x="1361" y="2526"/>
                    </a:moveTo>
                    <a:lnTo>
                      <a:pt x="1846" y="2623"/>
                    </a:lnTo>
                    <a:lnTo>
                      <a:pt x="2138" y="2914"/>
                    </a:lnTo>
                    <a:lnTo>
                      <a:pt x="2235" y="3303"/>
                    </a:lnTo>
                    <a:lnTo>
                      <a:pt x="2138" y="3303"/>
                    </a:lnTo>
                    <a:lnTo>
                      <a:pt x="1846" y="3206"/>
                    </a:lnTo>
                    <a:lnTo>
                      <a:pt x="1652" y="3011"/>
                    </a:lnTo>
                    <a:lnTo>
                      <a:pt x="1555" y="2720"/>
                    </a:lnTo>
                    <a:lnTo>
                      <a:pt x="1361" y="2526"/>
                    </a:lnTo>
                    <a:close/>
                    <a:moveTo>
                      <a:pt x="3497" y="2526"/>
                    </a:moveTo>
                    <a:lnTo>
                      <a:pt x="3400" y="2720"/>
                    </a:lnTo>
                    <a:lnTo>
                      <a:pt x="3303" y="3011"/>
                    </a:lnTo>
                    <a:lnTo>
                      <a:pt x="3109" y="3206"/>
                    </a:lnTo>
                    <a:lnTo>
                      <a:pt x="2818" y="3303"/>
                    </a:lnTo>
                    <a:lnTo>
                      <a:pt x="2720" y="3303"/>
                    </a:lnTo>
                    <a:lnTo>
                      <a:pt x="2818" y="2914"/>
                    </a:lnTo>
                    <a:lnTo>
                      <a:pt x="3109" y="2623"/>
                    </a:lnTo>
                    <a:lnTo>
                      <a:pt x="3497" y="2526"/>
                    </a:lnTo>
                    <a:close/>
                    <a:moveTo>
                      <a:pt x="2429" y="389"/>
                    </a:moveTo>
                    <a:lnTo>
                      <a:pt x="2915" y="486"/>
                    </a:lnTo>
                    <a:lnTo>
                      <a:pt x="3303" y="583"/>
                    </a:lnTo>
                    <a:lnTo>
                      <a:pt x="3595" y="777"/>
                    </a:lnTo>
                    <a:lnTo>
                      <a:pt x="3886" y="1069"/>
                    </a:lnTo>
                    <a:lnTo>
                      <a:pt x="4177" y="1360"/>
                    </a:lnTo>
                    <a:lnTo>
                      <a:pt x="4372" y="1652"/>
                    </a:lnTo>
                    <a:lnTo>
                      <a:pt x="4469" y="2040"/>
                    </a:lnTo>
                    <a:lnTo>
                      <a:pt x="4469" y="2429"/>
                    </a:lnTo>
                    <a:lnTo>
                      <a:pt x="4469" y="2914"/>
                    </a:lnTo>
                    <a:lnTo>
                      <a:pt x="4274" y="3303"/>
                    </a:lnTo>
                    <a:lnTo>
                      <a:pt x="3497" y="3303"/>
                    </a:lnTo>
                    <a:lnTo>
                      <a:pt x="3789" y="3011"/>
                    </a:lnTo>
                    <a:lnTo>
                      <a:pt x="3886" y="2623"/>
                    </a:lnTo>
                    <a:lnTo>
                      <a:pt x="3983" y="2331"/>
                    </a:lnTo>
                    <a:lnTo>
                      <a:pt x="3983" y="2137"/>
                    </a:lnTo>
                    <a:lnTo>
                      <a:pt x="3886" y="2040"/>
                    </a:lnTo>
                    <a:lnTo>
                      <a:pt x="3692" y="2040"/>
                    </a:lnTo>
                    <a:lnTo>
                      <a:pt x="3109" y="2234"/>
                    </a:lnTo>
                    <a:lnTo>
                      <a:pt x="2915" y="1652"/>
                    </a:lnTo>
                    <a:lnTo>
                      <a:pt x="2720" y="1360"/>
                    </a:lnTo>
                    <a:lnTo>
                      <a:pt x="2623" y="1263"/>
                    </a:lnTo>
                    <a:lnTo>
                      <a:pt x="2429" y="1263"/>
                    </a:lnTo>
                    <a:lnTo>
                      <a:pt x="2235" y="1360"/>
                    </a:lnTo>
                    <a:lnTo>
                      <a:pt x="2041" y="1652"/>
                    </a:lnTo>
                    <a:lnTo>
                      <a:pt x="1846" y="2234"/>
                    </a:lnTo>
                    <a:lnTo>
                      <a:pt x="1264" y="2040"/>
                    </a:lnTo>
                    <a:lnTo>
                      <a:pt x="1069" y="2040"/>
                    </a:lnTo>
                    <a:lnTo>
                      <a:pt x="972" y="2137"/>
                    </a:lnTo>
                    <a:lnTo>
                      <a:pt x="972" y="2331"/>
                    </a:lnTo>
                    <a:lnTo>
                      <a:pt x="1069" y="2623"/>
                    </a:lnTo>
                    <a:lnTo>
                      <a:pt x="1166" y="3011"/>
                    </a:lnTo>
                    <a:lnTo>
                      <a:pt x="1458" y="3303"/>
                    </a:lnTo>
                    <a:lnTo>
                      <a:pt x="681" y="3303"/>
                    </a:lnTo>
                    <a:lnTo>
                      <a:pt x="486" y="2914"/>
                    </a:lnTo>
                    <a:lnTo>
                      <a:pt x="486" y="2429"/>
                    </a:lnTo>
                    <a:lnTo>
                      <a:pt x="486" y="2040"/>
                    </a:lnTo>
                    <a:lnTo>
                      <a:pt x="584" y="1652"/>
                    </a:lnTo>
                    <a:lnTo>
                      <a:pt x="778" y="1360"/>
                    </a:lnTo>
                    <a:lnTo>
                      <a:pt x="1069" y="1069"/>
                    </a:lnTo>
                    <a:lnTo>
                      <a:pt x="1361" y="777"/>
                    </a:lnTo>
                    <a:lnTo>
                      <a:pt x="1652" y="583"/>
                    </a:lnTo>
                    <a:lnTo>
                      <a:pt x="2041" y="486"/>
                    </a:lnTo>
                    <a:lnTo>
                      <a:pt x="2429" y="389"/>
                    </a:lnTo>
                    <a:close/>
                    <a:moveTo>
                      <a:pt x="4080" y="3788"/>
                    </a:moveTo>
                    <a:lnTo>
                      <a:pt x="3789" y="4080"/>
                    </a:lnTo>
                    <a:lnTo>
                      <a:pt x="3400" y="4274"/>
                    </a:lnTo>
                    <a:lnTo>
                      <a:pt x="2915" y="4468"/>
                    </a:lnTo>
                    <a:lnTo>
                      <a:pt x="2429" y="4565"/>
                    </a:lnTo>
                    <a:lnTo>
                      <a:pt x="2041" y="4468"/>
                    </a:lnTo>
                    <a:lnTo>
                      <a:pt x="1555" y="4274"/>
                    </a:lnTo>
                    <a:lnTo>
                      <a:pt x="1166" y="4080"/>
                    </a:lnTo>
                    <a:lnTo>
                      <a:pt x="875" y="3788"/>
                    </a:lnTo>
                    <a:close/>
                    <a:moveTo>
                      <a:pt x="2429" y="0"/>
                    </a:moveTo>
                    <a:lnTo>
                      <a:pt x="1943" y="97"/>
                    </a:lnTo>
                    <a:lnTo>
                      <a:pt x="1555" y="195"/>
                    </a:lnTo>
                    <a:lnTo>
                      <a:pt x="1069" y="486"/>
                    </a:lnTo>
                    <a:lnTo>
                      <a:pt x="778" y="777"/>
                    </a:lnTo>
                    <a:lnTo>
                      <a:pt x="486" y="1069"/>
                    </a:lnTo>
                    <a:lnTo>
                      <a:pt x="195" y="1554"/>
                    </a:lnTo>
                    <a:lnTo>
                      <a:pt x="98" y="1943"/>
                    </a:lnTo>
                    <a:lnTo>
                      <a:pt x="1" y="2526"/>
                    </a:lnTo>
                    <a:lnTo>
                      <a:pt x="98" y="3011"/>
                    </a:lnTo>
                    <a:lnTo>
                      <a:pt x="195" y="3400"/>
                    </a:lnTo>
                    <a:lnTo>
                      <a:pt x="486" y="3885"/>
                    </a:lnTo>
                    <a:lnTo>
                      <a:pt x="778" y="4177"/>
                    </a:lnTo>
                    <a:lnTo>
                      <a:pt x="1069" y="4468"/>
                    </a:lnTo>
                    <a:lnTo>
                      <a:pt x="1555" y="4760"/>
                    </a:lnTo>
                    <a:lnTo>
                      <a:pt x="1943" y="4857"/>
                    </a:lnTo>
                    <a:lnTo>
                      <a:pt x="2429" y="4954"/>
                    </a:lnTo>
                    <a:lnTo>
                      <a:pt x="3012" y="4857"/>
                    </a:lnTo>
                    <a:lnTo>
                      <a:pt x="3400" y="4760"/>
                    </a:lnTo>
                    <a:lnTo>
                      <a:pt x="3886" y="4468"/>
                    </a:lnTo>
                    <a:lnTo>
                      <a:pt x="4177" y="4177"/>
                    </a:lnTo>
                    <a:lnTo>
                      <a:pt x="4469" y="3885"/>
                    </a:lnTo>
                    <a:lnTo>
                      <a:pt x="4760" y="3400"/>
                    </a:lnTo>
                    <a:lnTo>
                      <a:pt x="4857" y="3011"/>
                    </a:lnTo>
                    <a:lnTo>
                      <a:pt x="4954" y="2526"/>
                    </a:lnTo>
                    <a:lnTo>
                      <a:pt x="4857" y="1943"/>
                    </a:lnTo>
                    <a:lnTo>
                      <a:pt x="4760" y="1554"/>
                    </a:lnTo>
                    <a:lnTo>
                      <a:pt x="4469" y="1069"/>
                    </a:lnTo>
                    <a:lnTo>
                      <a:pt x="4177" y="777"/>
                    </a:lnTo>
                    <a:lnTo>
                      <a:pt x="3886" y="486"/>
                    </a:lnTo>
                    <a:lnTo>
                      <a:pt x="3400" y="195"/>
                    </a:lnTo>
                    <a:lnTo>
                      <a:pt x="3012" y="97"/>
                    </a:lnTo>
                    <a:lnTo>
                      <a:pt x="24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Google Shape;968;p87">
                <a:extLst>
                  <a:ext uri="{FF2B5EF4-FFF2-40B4-BE49-F238E27FC236}">
                    <a16:creationId xmlns:a16="http://schemas.microsoft.com/office/drawing/2014/main" id="{68CCF331-E7BF-D51F-56B3-0F5333CF39DA}"/>
                  </a:ext>
                </a:extLst>
              </p:cNvPr>
              <p:cNvSpPr/>
              <p:nvPr/>
            </p:nvSpPr>
            <p:spPr>
              <a:xfrm>
                <a:off x="3258671" y="2704401"/>
                <a:ext cx="133451" cy="133424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4954" fill="none" extrusionOk="0">
                    <a:moveTo>
                      <a:pt x="4954" y="2526"/>
                    </a:moveTo>
                    <a:lnTo>
                      <a:pt x="4954" y="2526"/>
                    </a:lnTo>
                    <a:lnTo>
                      <a:pt x="4857" y="1943"/>
                    </a:lnTo>
                    <a:lnTo>
                      <a:pt x="4760" y="1554"/>
                    </a:lnTo>
                    <a:lnTo>
                      <a:pt x="4469" y="1069"/>
                    </a:lnTo>
                    <a:lnTo>
                      <a:pt x="4177" y="777"/>
                    </a:lnTo>
                    <a:lnTo>
                      <a:pt x="3886" y="486"/>
                    </a:lnTo>
                    <a:lnTo>
                      <a:pt x="3400" y="195"/>
                    </a:lnTo>
                    <a:lnTo>
                      <a:pt x="3012" y="97"/>
                    </a:lnTo>
                    <a:lnTo>
                      <a:pt x="2429" y="0"/>
                    </a:lnTo>
                    <a:lnTo>
                      <a:pt x="2429" y="0"/>
                    </a:lnTo>
                    <a:lnTo>
                      <a:pt x="1943" y="97"/>
                    </a:lnTo>
                    <a:lnTo>
                      <a:pt x="1555" y="195"/>
                    </a:lnTo>
                    <a:lnTo>
                      <a:pt x="1069" y="486"/>
                    </a:lnTo>
                    <a:lnTo>
                      <a:pt x="778" y="777"/>
                    </a:lnTo>
                    <a:lnTo>
                      <a:pt x="486" y="1069"/>
                    </a:lnTo>
                    <a:lnTo>
                      <a:pt x="195" y="1554"/>
                    </a:lnTo>
                    <a:lnTo>
                      <a:pt x="98" y="1943"/>
                    </a:lnTo>
                    <a:lnTo>
                      <a:pt x="1" y="2526"/>
                    </a:lnTo>
                    <a:lnTo>
                      <a:pt x="1" y="2526"/>
                    </a:lnTo>
                    <a:lnTo>
                      <a:pt x="98" y="3011"/>
                    </a:lnTo>
                    <a:lnTo>
                      <a:pt x="195" y="3400"/>
                    </a:lnTo>
                    <a:lnTo>
                      <a:pt x="486" y="3885"/>
                    </a:lnTo>
                    <a:lnTo>
                      <a:pt x="778" y="4177"/>
                    </a:lnTo>
                    <a:lnTo>
                      <a:pt x="1069" y="4468"/>
                    </a:lnTo>
                    <a:lnTo>
                      <a:pt x="1555" y="4760"/>
                    </a:lnTo>
                    <a:lnTo>
                      <a:pt x="1943" y="4857"/>
                    </a:lnTo>
                    <a:lnTo>
                      <a:pt x="2429" y="4954"/>
                    </a:lnTo>
                    <a:lnTo>
                      <a:pt x="2429" y="4954"/>
                    </a:lnTo>
                    <a:lnTo>
                      <a:pt x="3012" y="4857"/>
                    </a:lnTo>
                    <a:lnTo>
                      <a:pt x="3400" y="4760"/>
                    </a:lnTo>
                    <a:lnTo>
                      <a:pt x="3886" y="4468"/>
                    </a:lnTo>
                    <a:lnTo>
                      <a:pt x="4177" y="4177"/>
                    </a:lnTo>
                    <a:lnTo>
                      <a:pt x="4469" y="3885"/>
                    </a:lnTo>
                    <a:lnTo>
                      <a:pt x="4760" y="3400"/>
                    </a:lnTo>
                    <a:lnTo>
                      <a:pt x="4857" y="3011"/>
                    </a:lnTo>
                    <a:lnTo>
                      <a:pt x="4954" y="2526"/>
                    </a:lnTo>
                    <a:lnTo>
                      <a:pt x="4954" y="252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" name="Google Shape;969;p87">
                <a:extLst>
                  <a:ext uri="{FF2B5EF4-FFF2-40B4-BE49-F238E27FC236}">
                    <a16:creationId xmlns:a16="http://schemas.microsoft.com/office/drawing/2014/main" id="{FEE80DFC-6E71-877E-AB50-4C76702AC496}"/>
                  </a:ext>
                </a:extLst>
              </p:cNvPr>
              <p:cNvSpPr/>
              <p:nvPr/>
            </p:nvSpPr>
            <p:spPr>
              <a:xfrm>
                <a:off x="3271760" y="2714851"/>
                <a:ext cx="107272" cy="78508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915" fill="none" extrusionOk="0">
                    <a:moveTo>
                      <a:pt x="1943" y="1"/>
                    </a:moveTo>
                    <a:lnTo>
                      <a:pt x="1943" y="1"/>
                    </a:lnTo>
                    <a:lnTo>
                      <a:pt x="2429" y="98"/>
                    </a:lnTo>
                    <a:lnTo>
                      <a:pt x="2817" y="195"/>
                    </a:lnTo>
                    <a:lnTo>
                      <a:pt x="3109" y="389"/>
                    </a:lnTo>
                    <a:lnTo>
                      <a:pt x="3400" y="681"/>
                    </a:lnTo>
                    <a:lnTo>
                      <a:pt x="3691" y="972"/>
                    </a:lnTo>
                    <a:lnTo>
                      <a:pt x="3886" y="1264"/>
                    </a:lnTo>
                    <a:lnTo>
                      <a:pt x="3983" y="1652"/>
                    </a:lnTo>
                    <a:lnTo>
                      <a:pt x="3983" y="2041"/>
                    </a:lnTo>
                    <a:lnTo>
                      <a:pt x="3983" y="2041"/>
                    </a:lnTo>
                    <a:lnTo>
                      <a:pt x="3983" y="2526"/>
                    </a:lnTo>
                    <a:lnTo>
                      <a:pt x="3788" y="2915"/>
                    </a:lnTo>
                    <a:lnTo>
                      <a:pt x="3011" y="2915"/>
                    </a:lnTo>
                    <a:lnTo>
                      <a:pt x="3011" y="2915"/>
                    </a:lnTo>
                    <a:lnTo>
                      <a:pt x="3303" y="2623"/>
                    </a:lnTo>
                    <a:lnTo>
                      <a:pt x="3303" y="2623"/>
                    </a:lnTo>
                    <a:lnTo>
                      <a:pt x="3400" y="2235"/>
                    </a:lnTo>
                    <a:lnTo>
                      <a:pt x="3497" y="1943"/>
                    </a:lnTo>
                    <a:lnTo>
                      <a:pt x="3497" y="1943"/>
                    </a:lnTo>
                    <a:lnTo>
                      <a:pt x="3497" y="1749"/>
                    </a:lnTo>
                    <a:lnTo>
                      <a:pt x="3497" y="1749"/>
                    </a:lnTo>
                    <a:lnTo>
                      <a:pt x="3400" y="1652"/>
                    </a:lnTo>
                    <a:lnTo>
                      <a:pt x="3206" y="1652"/>
                    </a:lnTo>
                    <a:lnTo>
                      <a:pt x="3206" y="1652"/>
                    </a:lnTo>
                    <a:lnTo>
                      <a:pt x="2623" y="1846"/>
                    </a:lnTo>
                    <a:lnTo>
                      <a:pt x="2623" y="1846"/>
                    </a:lnTo>
                    <a:lnTo>
                      <a:pt x="2429" y="1264"/>
                    </a:lnTo>
                    <a:lnTo>
                      <a:pt x="2234" y="972"/>
                    </a:lnTo>
                    <a:lnTo>
                      <a:pt x="2234" y="972"/>
                    </a:lnTo>
                    <a:lnTo>
                      <a:pt x="2137" y="875"/>
                    </a:lnTo>
                    <a:lnTo>
                      <a:pt x="2137" y="875"/>
                    </a:lnTo>
                    <a:lnTo>
                      <a:pt x="1943" y="875"/>
                    </a:lnTo>
                    <a:lnTo>
                      <a:pt x="1749" y="972"/>
                    </a:lnTo>
                    <a:lnTo>
                      <a:pt x="1749" y="972"/>
                    </a:lnTo>
                    <a:lnTo>
                      <a:pt x="1555" y="1264"/>
                    </a:lnTo>
                    <a:lnTo>
                      <a:pt x="1360" y="1846"/>
                    </a:lnTo>
                    <a:lnTo>
                      <a:pt x="1360" y="1846"/>
                    </a:lnTo>
                    <a:lnTo>
                      <a:pt x="778" y="1652"/>
                    </a:lnTo>
                    <a:lnTo>
                      <a:pt x="778" y="1652"/>
                    </a:lnTo>
                    <a:lnTo>
                      <a:pt x="583" y="1652"/>
                    </a:lnTo>
                    <a:lnTo>
                      <a:pt x="486" y="1749"/>
                    </a:lnTo>
                    <a:lnTo>
                      <a:pt x="486" y="1749"/>
                    </a:lnTo>
                    <a:lnTo>
                      <a:pt x="486" y="1943"/>
                    </a:lnTo>
                    <a:lnTo>
                      <a:pt x="486" y="1943"/>
                    </a:lnTo>
                    <a:lnTo>
                      <a:pt x="583" y="2235"/>
                    </a:lnTo>
                    <a:lnTo>
                      <a:pt x="680" y="2623"/>
                    </a:lnTo>
                    <a:lnTo>
                      <a:pt x="680" y="2623"/>
                    </a:lnTo>
                    <a:lnTo>
                      <a:pt x="972" y="2915"/>
                    </a:lnTo>
                    <a:lnTo>
                      <a:pt x="195" y="2915"/>
                    </a:lnTo>
                    <a:lnTo>
                      <a:pt x="195" y="2915"/>
                    </a:lnTo>
                    <a:lnTo>
                      <a:pt x="0" y="2526"/>
                    </a:lnTo>
                    <a:lnTo>
                      <a:pt x="0" y="2041"/>
                    </a:lnTo>
                    <a:lnTo>
                      <a:pt x="0" y="2041"/>
                    </a:lnTo>
                    <a:lnTo>
                      <a:pt x="0" y="1652"/>
                    </a:lnTo>
                    <a:lnTo>
                      <a:pt x="98" y="1264"/>
                    </a:lnTo>
                    <a:lnTo>
                      <a:pt x="292" y="972"/>
                    </a:lnTo>
                    <a:lnTo>
                      <a:pt x="583" y="681"/>
                    </a:lnTo>
                    <a:lnTo>
                      <a:pt x="875" y="389"/>
                    </a:lnTo>
                    <a:lnTo>
                      <a:pt x="1166" y="195"/>
                    </a:lnTo>
                    <a:lnTo>
                      <a:pt x="1555" y="98"/>
                    </a:lnTo>
                    <a:lnTo>
                      <a:pt x="1943" y="1"/>
                    </a:lnTo>
                    <a:lnTo>
                      <a:pt x="1943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Google Shape;970;p87">
                <a:extLst>
                  <a:ext uri="{FF2B5EF4-FFF2-40B4-BE49-F238E27FC236}">
                    <a16:creationId xmlns:a16="http://schemas.microsoft.com/office/drawing/2014/main" id="{0C91D5DD-BDE3-FEFA-6CF2-A71166CD21EE}"/>
                  </a:ext>
                </a:extLst>
              </p:cNvPr>
              <p:cNvSpPr/>
              <p:nvPr/>
            </p:nvSpPr>
            <p:spPr>
              <a:xfrm>
                <a:off x="3295299" y="2772405"/>
                <a:ext cx="23566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78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86" y="98"/>
                    </a:lnTo>
                    <a:lnTo>
                      <a:pt x="486" y="98"/>
                    </a:lnTo>
                    <a:lnTo>
                      <a:pt x="778" y="389"/>
                    </a:lnTo>
                    <a:lnTo>
                      <a:pt x="875" y="778"/>
                    </a:lnTo>
                    <a:lnTo>
                      <a:pt x="778" y="778"/>
                    </a:lnTo>
                    <a:lnTo>
                      <a:pt x="778" y="778"/>
                    </a:lnTo>
                    <a:lnTo>
                      <a:pt x="486" y="681"/>
                    </a:lnTo>
                    <a:lnTo>
                      <a:pt x="292" y="486"/>
                    </a:lnTo>
                    <a:lnTo>
                      <a:pt x="195" y="195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Google Shape;971;p87">
                <a:extLst>
                  <a:ext uri="{FF2B5EF4-FFF2-40B4-BE49-F238E27FC236}">
                    <a16:creationId xmlns:a16="http://schemas.microsoft.com/office/drawing/2014/main" id="{2FE5317C-BA65-DB83-D9E6-814DC8272C01}"/>
                  </a:ext>
                </a:extLst>
              </p:cNvPr>
              <p:cNvSpPr/>
              <p:nvPr/>
            </p:nvSpPr>
            <p:spPr>
              <a:xfrm>
                <a:off x="3318838" y="2751479"/>
                <a:ext cx="13116" cy="26178"/>
              </a:xfrm>
              <a:custGeom>
                <a:avLst/>
                <a:gdLst/>
                <a:ahLst/>
                <a:cxnLst/>
                <a:rect l="l" t="t" r="r" b="b"/>
                <a:pathLst>
                  <a:path w="487" h="972" fill="none" extrusionOk="0">
                    <a:moveTo>
                      <a:pt x="195" y="972"/>
                    </a:moveTo>
                    <a:lnTo>
                      <a:pt x="195" y="972"/>
                    </a:lnTo>
                    <a:lnTo>
                      <a:pt x="1" y="681"/>
                    </a:lnTo>
                    <a:lnTo>
                      <a:pt x="1" y="681"/>
                    </a:lnTo>
                    <a:lnTo>
                      <a:pt x="98" y="389"/>
                    </a:lnTo>
                    <a:lnTo>
                      <a:pt x="195" y="1"/>
                    </a:lnTo>
                    <a:lnTo>
                      <a:pt x="195" y="1"/>
                    </a:lnTo>
                    <a:lnTo>
                      <a:pt x="389" y="389"/>
                    </a:lnTo>
                    <a:lnTo>
                      <a:pt x="486" y="681"/>
                    </a:lnTo>
                    <a:lnTo>
                      <a:pt x="486" y="681"/>
                    </a:lnTo>
                    <a:lnTo>
                      <a:pt x="195" y="972"/>
                    </a:lnTo>
                    <a:lnTo>
                      <a:pt x="195" y="97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Google Shape;972;p87">
                <a:extLst>
                  <a:ext uri="{FF2B5EF4-FFF2-40B4-BE49-F238E27FC236}">
                    <a16:creationId xmlns:a16="http://schemas.microsoft.com/office/drawing/2014/main" id="{1CFEDAE0-69B3-8258-8833-C92233698902}"/>
                  </a:ext>
                </a:extLst>
              </p:cNvPr>
              <p:cNvSpPr/>
              <p:nvPr/>
            </p:nvSpPr>
            <p:spPr>
              <a:xfrm>
                <a:off x="3331928" y="2772405"/>
                <a:ext cx="20953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78" fill="none" extrusionOk="0">
                    <a:moveTo>
                      <a:pt x="0" y="778"/>
                    </a:moveTo>
                    <a:lnTo>
                      <a:pt x="0" y="778"/>
                    </a:lnTo>
                    <a:lnTo>
                      <a:pt x="98" y="389"/>
                    </a:lnTo>
                    <a:lnTo>
                      <a:pt x="389" y="98"/>
                    </a:lnTo>
                    <a:lnTo>
                      <a:pt x="389" y="98"/>
                    </a:lnTo>
                    <a:lnTo>
                      <a:pt x="777" y="1"/>
                    </a:lnTo>
                    <a:lnTo>
                      <a:pt x="777" y="1"/>
                    </a:lnTo>
                    <a:lnTo>
                      <a:pt x="680" y="195"/>
                    </a:lnTo>
                    <a:lnTo>
                      <a:pt x="583" y="486"/>
                    </a:lnTo>
                    <a:lnTo>
                      <a:pt x="389" y="681"/>
                    </a:lnTo>
                    <a:lnTo>
                      <a:pt x="98" y="778"/>
                    </a:lnTo>
                    <a:lnTo>
                      <a:pt x="0" y="77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5" name="Google Shape;973;p87">
                <a:extLst>
                  <a:ext uri="{FF2B5EF4-FFF2-40B4-BE49-F238E27FC236}">
                    <a16:creationId xmlns:a16="http://schemas.microsoft.com/office/drawing/2014/main" id="{6FE744AD-87C3-035B-EC26-CE41F24B56D8}"/>
                  </a:ext>
                </a:extLst>
              </p:cNvPr>
              <p:cNvSpPr/>
              <p:nvPr/>
            </p:nvSpPr>
            <p:spPr>
              <a:xfrm>
                <a:off x="3282210" y="2806421"/>
                <a:ext cx="86373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778" fill="none" extrusionOk="0">
                    <a:moveTo>
                      <a:pt x="1555" y="777"/>
                    </a:moveTo>
                    <a:lnTo>
                      <a:pt x="1555" y="777"/>
                    </a:lnTo>
                    <a:lnTo>
                      <a:pt x="1167" y="680"/>
                    </a:lnTo>
                    <a:lnTo>
                      <a:pt x="681" y="486"/>
                    </a:lnTo>
                    <a:lnTo>
                      <a:pt x="292" y="292"/>
                    </a:lnTo>
                    <a:lnTo>
                      <a:pt x="1" y="0"/>
                    </a:lnTo>
                    <a:lnTo>
                      <a:pt x="3206" y="0"/>
                    </a:lnTo>
                    <a:lnTo>
                      <a:pt x="3206" y="0"/>
                    </a:lnTo>
                    <a:lnTo>
                      <a:pt x="2915" y="292"/>
                    </a:lnTo>
                    <a:lnTo>
                      <a:pt x="2526" y="486"/>
                    </a:lnTo>
                    <a:lnTo>
                      <a:pt x="2041" y="680"/>
                    </a:lnTo>
                    <a:lnTo>
                      <a:pt x="1555" y="777"/>
                    </a:lnTo>
                    <a:lnTo>
                      <a:pt x="1555" y="77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Google Shape;974;p87">
                <a:extLst>
                  <a:ext uri="{FF2B5EF4-FFF2-40B4-BE49-F238E27FC236}">
                    <a16:creationId xmlns:a16="http://schemas.microsoft.com/office/drawing/2014/main" id="{3FF76CC9-91A3-63F1-BD20-5AA8C97347AD}"/>
                  </a:ext>
                </a:extLst>
              </p:cNvPr>
              <p:cNvSpPr/>
              <p:nvPr/>
            </p:nvSpPr>
            <p:spPr>
              <a:xfrm>
                <a:off x="3324090" y="2824735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Google Shape;975;p87">
                <a:extLst>
                  <a:ext uri="{FF2B5EF4-FFF2-40B4-BE49-F238E27FC236}">
                    <a16:creationId xmlns:a16="http://schemas.microsoft.com/office/drawing/2014/main" id="{08F4CBD4-CA09-E95C-60B0-DD69688B593A}"/>
                  </a:ext>
                </a:extLst>
              </p:cNvPr>
              <p:cNvSpPr/>
              <p:nvPr/>
            </p:nvSpPr>
            <p:spPr>
              <a:xfrm>
                <a:off x="3161903" y="2578841"/>
                <a:ext cx="371480" cy="327014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12142" extrusionOk="0">
                    <a:moveTo>
                      <a:pt x="8547" y="1360"/>
                    </a:moveTo>
                    <a:lnTo>
                      <a:pt x="8644" y="1554"/>
                    </a:lnTo>
                    <a:lnTo>
                      <a:pt x="8742" y="1846"/>
                    </a:lnTo>
                    <a:lnTo>
                      <a:pt x="8644" y="2040"/>
                    </a:lnTo>
                    <a:lnTo>
                      <a:pt x="8450" y="2137"/>
                    </a:lnTo>
                    <a:lnTo>
                      <a:pt x="2428" y="2137"/>
                    </a:lnTo>
                    <a:lnTo>
                      <a:pt x="2137" y="2234"/>
                    </a:lnTo>
                    <a:lnTo>
                      <a:pt x="1943" y="2331"/>
                    </a:lnTo>
                    <a:lnTo>
                      <a:pt x="1748" y="2526"/>
                    </a:lnTo>
                    <a:lnTo>
                      <a:pt x="1748" y="2720"/>
                    </a:lnTo>
                    <a:lnTo>
                      <a:pt x="1748" y="2914"/>
                    </a:lnTo>
                    <a:lnTo>
                      <a:pt x="1748" y="3108"/>
                    </a:lnTo>
                    <a:lnTo>
                      <a:pt x="2040" y="3400"/>
                    </a:lnTo>
                    <a:lnTo>
                      <a:pt x="1943" y="4177"/>
                    </a:lnTo>
                    <a:lnTo>
                      <a:pt x="1651" y="4080"/>
                    </a:lnTo>
                    <a:lnTo>
                      <a:pt x="1554" y="3982"/>
                    </a:lnTo>
                    <a:lnTo>
                      <a:pt x="1457" y="3788"/>
                    </a:lnTo>
                    <a:lnTo>
                      <a:pt x="1360" y="3205"/>
                    </a:lnTo>
                    <a:lnTo>
                      <a:pt x="1360" y="2623"/>
                    </a:lnTo>
                    <a:lnTo>
                      <a:pt x="1457" y="2137"/>
                    </a:lnTo>
                    <a:lnTo>
                      <a:pt x="1748" y="1749"/>
                    </a:lnTo>
                    <a:lnTo>
                      <a:pt x="2137" y="1457"/>
                    </a:lnTo>
                    <a:lnTo>
                      <a:pt x="2623" y="1360"/>
                    </a:lnTo>
                    <a:close/>
                    <a:moveTo>
                      <a:pt x="13307" y="3303"/>
                    </a:moveTo>
                    <a:lnTo>
                      <a:pt x="13404" y="3497"/>
                    </a:lnTo>
                    <a:lnTo>
                      <a:pt x="13404" y="3594"/>
                    </a:lnTo>
                    <a:lnTo>
                      <a:pt x="13404" y="5439"/>
                    </a:lnTo>
                    <a:lnTo>
                      <a:pt x="13404" y="5634"/>
                    </a:lnTo>
                    <a:lnTo>
                      <a:pt x="13307" y="5731"/>
                    </a:lnTo>
                    <a:lnTo>
                      <a:pt x="13015" y="5731"/>
                    </a:lnTo>
                    <a:lnTo>
                      <a:pt x="12821" y="5634"/>
                    </a:lnTo>
                    <a:lnTo>
                      <a:pt x="12821" y="5439"/>
                    </a:lnTo>
                    <a:lnTo>
                      <a:pt x="12821" y="3594"/>
                    </a:lnTo>
                    <a:lnTo>
                      <a:pt x="12821" y="3400"/>
                    </a:lnTo>
                    <a:lnTo>
                      <a:pt x="13015" y="3303"/>
                    </a:lnTo>
                    <a:close/>
                    <a:moveTo>
                      <a:pt x="8547" y="389"/>
                    </a:moveTo>
                    <a:lnTo>
                      <a:pt x="8742" y="486"/>
                    </a:lnTo>
                    <a:lnTo>
                      <a:pt x="8936" y="583"/>
                    </a:lnTo>
                    <a:lnTo>
                      <a:pt x="9324" y="971"/>
                    </a:lnTo>
                    <a:lnTo>
                      <a:pt x="9713" y="1554"/>
                    </a:lnTo>
                    <a:lnTo>
                      <a:pt x="9713" y="2137"/>
                    </a:lnTo>
                    <a:lnTo>
                      <a:pt x="9033" y="2137"/>
                    </a:lnTo>
                    <a:lnTo>
                      <a:pt x="9130" y="1943"/>
                    </a:lnTo>
                    <a:lnTo>
                      <a:pt x="9130" y="1749"/>
                    </a:lnTo>
                    <a:lnTo>
                      <a:pt x="9033" y="1360"/>
                    </a:lnTo>
                    <a:lnTo>
                      <a:pt x="8742" y="1069"/>
                    </a:lnTo>
                    <a:lnTo>
                      <a:pt x="8547" y="971"/>
                    </a:lnTo>
                    <a:lnTo>
                      <a:pt x="8256" y="874"/>
                    </a:lnTo>
                    <a:lnTo>
                      <a:pt x="2623" y="874"/>
                    </a:lnTo>
                    <a:lnTo>
                      <a:pt x="2331" y="1069"/>
                    </a:lnTo>
                    <a:lnTo>
                      <a:pt x="1748" y="1360"/>
                    </a:lnTo>
                    <a:lnTo>
                      <a:pt x="1457" y="1651"/>
                    </a:lnTo>
                    <a:lnTo>
                      <a:pt x="1166" y="1943"/>
                    </a:lnTo>
                    <a:lnTo>
                      <a:pt x="971" y="2234"/>
                    </a:lnTo>
                    <a:lnTo>
                      <a:pt x="971" y="2623"/>
                    </a:lnTo>
                    <a:lnTo>
                      <a:pt x="971" y="3205"/>
                    </a:lnTo>
                    <a:lnTo>
                      <a:pt x="1069" y="3982"/>
                    </a:lnTo>
                    <a:lnTo>
                      <a:pt x="1166" y="4177"/>
                    </a:lnTo>
                    <a:lnTo>
                      <a:pt x="1360" y="4468"/>
                    </a:lnTo>
                    <a:lnTo>
                      <a:pt x="1651" y="4565"/>
                    </a:lnTo>
                    <a:lnTo>
                      <a:pt x="1943" y="4565"/>
                    </a:lnTo>
                    <a:lnTo>
                      <a:pt x="1846" y="6605"/>
                    </a:lnTo>
                    <a:lnTo>
                      <a:pt x="1263" y="5731"/>
                    </a:lnTo>
                    <a:lnTo>
                      <a:pt x="777" y="4759"/>
                    </a:lnTo>
                    <a:lnTo>
                      <a:pt x="486" y="3691"/>
                    </a:lnTo>
                    <a:lnTo>
                      <a:pt x="389" y="2623"/>
                    </a:lnTo>
                    <a:lnTo>
                      <a:pt x="486" y="2137"/>
                    </a:lnTo>
                    <a:lnTo>
                      <a:pt x="583" y="1749"/>
                    </a:lnTo>
                    <a:lnTo>
                      <a:pt x="777" y="1360"/>
                    </a:lnTo>
                    <a:lnTo>
                      <a:pt x="1069" y="1069"/>
                    </a:lnTo>
                    <a:lnTo>
                      <a:pt x="1360" y="777"/>
                    </a:lnTo>
                    <a:lnTo>
                      <a:pt x="1748" y="583"/>
                    </a:lnTo>
                    <a:lnTo>
                      <a:pt x="2137" y="486"/>
                    </a:lnTo>
                    <a:lnTo>
                      <a:pt x="2623" y="389"/>
                    </a:lnTo>
                    <a:close/>
                    <a:moveTo>
                      <a:pt x="9713" y="2623"/>
                    </a:moveTo>
                    <a:lnTo>
                      <a:pt x="9907" y="2720"/>
                    </a:lnTo>
                    <a:lnTo>
                      <a:pt x="10004" y="2914"/>
                    </a:lnTo>
                    <a:lnTo>
                      <a:pt x="9907" y="3108"/>
                    </a:lnTo>
                    <a:lnTo>
                      <a:pt x="9713" y="3205"/>
                    </a:lnTo>
                    <a:lnTo>
                      <a:pt x="3691" y="3205"/>
                    </a:lnTo>
                    <a:lnTo>
                      <a:pt x="3691" y="3303"/>
                    </a:lnTo>
                    <a:lnTo>
                      <a:pt x="3691" y="3497"/>
                    </a:lnTo>
                    <a:lnTo>
                      <a:pt x="3885" y="3594"/>
                    </a:lnTo>
                    <a:lnTo>
                      <a:pt x="9713" y="3594"/>
                    </a:lnTo>
                    <a:lnTo>
                      <a:pt x="10101" y="10781"/>
                    </a:lnTo>
                    <a:lnTo>
                      <a:pt x="2040" y="10781"/>
                    </a:lnTo>
                    <a:lnTo>
                      <a:pt x="2428" y="3594"/>
                    </a:lnTo>
                    <a:lnTo>
                      <a:pt x="2914" y="3594"/>
                    </a:lnTo>
                    <a:lnTo>
                      <a:pt x="3011" y="3497"/>
                    </a:lnTo>
                    <a:lnTo>
                      <a:pt x="3108" y="3400"/>
                    </a:lnTo>
                    <a:lnTo>
                      <a:pt x="3108" y="3205"/>
                    </a:lnTo>
                    <a:lnTo>
                      <a:pt x="2428" y="3205"/>
                    </a:lnTo>
                    <a:lnTo>
                      <a:pt x="2331" y="3108"/>
                    </a:lnTo>
                    <a:lnTo>
                      <a:pt x="2234" y="3011"/>
                    </a:lnTo>
                    <a:lnTo>
                      <a:pt x="2137" y="2817"/>
                    </a:lnTo>
                    <a:lnTo>
                      <a:pt x="2234" y="2623"/>
                    </a:lnTo>
                    <a:close/>
                    <a:moveTo>
                      <a:pt x="10199" y="11170"/>
                    </a:moveTo>
                    <a:lnTo>
                      <a:pt x="10393" y="11267"/>
                    </a:lnTo>
                    <a:lnTo>
                      <a:pt x="10490" y="11461"/>
                    </a:lnTo>
                    <a:lnTo>
                      <a:pt x="10393" y="11656"/>
                    </a:lnTo>
                    <a:lnTo>
                      <a:pt x="10199" y="11753"/>
                    </a:lnTo>
                    <a:lnTo>
                      <a:pt x="1943" y="11753"/>
                    </a:lnTo>
                    <a:lnTo>
                      <a:pt x="1748" y="11656"/>
                    </a:lnTo>
                    <a:lnTo>
                      <a:pt x="1651" y="11461"/>
                    </a:lnTo>
                    <a:lnTo>
                      <a:pt x="1748" y="11267"/>
                    </a:lnTo>
                    <a:lnTo>
                      <a:pt x="1943" y="11170"/>
                    </a:lnTo>
                    <a:close/>
                    <a:moveTo>
                      <a:pt x="2623" y="0"/>
                    </a:moveTo>
                    <a:lnTo>
                      <a:pt x="2040" y="97"/>
                    </a:lnTo>
                    <a:lnTo>
                      <a:pt x="1554" y="194"/>
                    </a:lnTo>
                    <a:lnTo>
                      <a:pt x="1166" y="486"/>
                    </a:lnTo>
                    <a:lnTo>
                      <a:pt x="777" y="777"/>
                    </a:lnTo>
                    <a:lnTo>
                      <a:pt x="486" y="1166"/>
                    </a:lnTo>
                    <a:lnTo>
                      <a:pt x="194" y="1554"/>
                    </a:lnTo>
                    <a:lnTo>
                      <a:pt x="97" y="2040"/>
                    </a:lnTo>
                    <a:lnTo>
                      <a:pt x="0" y="2623"/>
                    </a:lnTo>
                    <a:lnTo>
                      <a:pt x="0" y="3205"/>
                    </a:lnTo>
                    <a:lnTo>
                      <a:pt x="97" y="3885"/>
                    </a:lnTo>
                    <a:lnTo>
                      <a:pt x="292" y="4468"/>
                    </a:lnTo>
                    <a:lnTo>
                      <a:pt x="486" y="5051"/>
                    </a:lnTo>
                    <a:lnTo>
                      <a:pt x="680" y="5634"/>
                    </a:lnTo>
                    <a:lnTo>
                      <a:pt x="1069" y="6216"/>
                    </a:lnTo>
                    <a:lnTo>
                      <a:pt x="1360" y="6702"/>
                    </a:lnTo>
                    <a:lnTo>
                      <a:pt x="1846" y="7188"/>
                    </a:lnTo>
                    <a:lnTo>
                      <a:pt x="1554" y="10879"/>
                    </a:lnTo>
                    <a:lnTo>
                      <a:pt x="1360" y="11073"/>
                    </a:lnTo>
                    <a:lnTo>
                      <a:pt x="1166" y="11461"/>
                    </a:lnTo>
                    <a:lnTo>
                      <a:pt x="1263" y="11753"/>
                    </a:lnTo>
                    <a:lnTo>
                      <a:pt x="1457" y="11947"/>
                    </a:lnTo>
                    <a:lnTo>
                      <a:pt x="1651" y="12141"/>
                    </a:lnTo>
                    <a:lnTo>
                      <a:pt x="10490" y="12141"/>
                    </a:lnTo>
                    <a:lnTo>
                      <a:pt x="10684" y="11947"/>
                    </a:lnTo>
                    <a:lnTo>
                      <a:pt x="10878" y="11753"/>
                    </a:lnTo>
                    <a:lnTo>
                      <a:pt x="10878" y="11461"/>
                    </a:lnTo>
                    <a:lnTo>
                      <a:pt x="10781" y="11073"/>
                    </a:lnTo>
                    <a:lnTo>
                      <a:pt x="10587" y="10879"/>
                    </a:lnTo>
                    <a:lnTo>
                      <a:pt x="10490" y="10101"/>
                    </a:lnTo>
                    <a:lnTo>
                      <a:pt x="11850" y="7382"/>
                    </a:lnTo>
                    <a:lnTo>
                      <a:pt x="11850" y="7285"/>
                    </a:lnTo>
                    <a:lnTo>
                      <a:pt x="11753" y="7188"/>
                    </a:lnTo>
                    <a:lnTo>
                      <a:pt x="11558" y="7091"/>
                    </a:lnTo>
                    <a:lnTo>
                      <a:pt x="11461" y="7285"/>
                    </a:lnTo>
                    <a:lnTo>
                      <a:pt x="10490" y="9324"/>
                    </a:lnTo>
                    <a:lnTo>
                      <a:pt x="10296" y="6993"/>
                    </a:lnTo>
                    <a:lnTo>
                      <a:pt x="12432" y="4274"/>
                    </a:lnTo>
                    <a:lnTo>
                      <a:pt x="12432" y="5245"/>
                    </a:lnTo>
                    <a:lnTo>
                      <a:pt x="11850" y="6411"/>
                    </a:lnTo>
                    <a:lnTo>
                      <a:pt x="11850" y="6508"/>
                    </a:lnTo>
                    <a:lnTo>
                      <a:pt x="11947" y="6605"/>
                    </a:lnTo>
                    <a:lnTo>
                      <a:pt x="12141" y="6702"/>
                    </a:lnTo>
                    <a:lnTo>
                      <a:pt x="12238" y="6605"/>
                    </a:lnTo>
                    <a:lnTo>
                      <a:pt x="12530" y="5925"/>
                    </a:lnTo>
                    <a:lnTo>
                      <a:pt x="12821" y="6119"/>
                    </a:lnTo>
                    <a:lnTo>
                      <a:pt x="13404" y="6119"/>
                    </a:lnTo>
                    <a:lnTo>
                      <a:pt x="13598" y="5925"/>
                    </a:lnTo>
                    <a:lnTo>
                      <a:pt x="13792" y="5731"/>
                    </a:lnTo>
                    <a:lnTo>
                      <a:pt x="13792" y="5439"/>
                    </a:lnTo>
                    <a:lnTo>
                      <a:pt x="13792" y="3594"/>
                    </a:lnTo>
                    <a:lnTo>
                      <a:pt x="13792" y="3303"/>
                    </a:lnTo>
                    <a:lnTo>
                      <a:pt x="13598" y="3108"/>
                    </a:lnTo>
                    <a:lnTo>
                      <a:pt x="13404" y="2914"/>
                    </a:lnTo>
                    <a:lnTo>
                      <a:pt x="13112" y="2914"/>
                    </a:lnTo>
                    <a:lnTo>
                      <a:pt x="12821" y="3011"/>
                    </a:lnTo>
                    <a:lnTo>
                      <a:pt x="12627" y="3205"/>
                    </a:lnTo>
                    <a:lnTo>
                      <a:pt x="12432" y="3594"/>
                    </a:lnTo>
                    <a:lnTo>
                      <a:pt x="12432" y="3691"/>
                    </a:lnTo>
                    <a:lnTo>
                      <a:pt x="10296" y="6411"/>
                    </a:lnTo>
                    <a:lnTo>
                      <a:pt x="10101" y="3400"/>
                    </a:lnTo>
                    <a:lnTo>
                      <a:pt x="10393" y="3205"/>
                    </a:lnTo>
                    <a:lnTo>
                      <a:pt x="10490" y="2817"/>
                    </a:lnTo>
                    <a:lnTo>
                      <a:pt x="10393" y="2526"/>
                    </a:lnTo>
                    <a:lnTo>
                      <a:pt x="10101" y="2234"/>
                    </a:lnTo>
                    <a:lnTo>
                      <a:pt x="10101" y="1554"/>
                    </a:lnTo>
                    <a:lnTo>
                      <a:pt x="10101" y="1263"/>
                    </a:lnTo>
                    <a:lnTo>
                      <a:pt x="10004" y="971"/>
                    </a:lnTo>
                    <a:lnTo>
                      <a:pt x="9810" y="680"/>
                    </a:lnTo>
                    <a:lnTo>
                      <a:pt x="9616" y="486"/>
                    </a:lnTo>
                    <a:lnTo>
                      <a:pt x="9422" y="292"/>
                    </a:lnTo>
                    <a:lnTo>
                      <a:pt x="9130" y="97"/>
                    </a:lnTo>
                    <a:lnTo>
                      <a:pt x="88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Google Shape;977;p87">
                <a:extLst>
                  <a:ext uri="{FF2B5EF4-FFF2-40B4-BE49-F238E27FC236}">
                    <a16:creationId xmlns:a16="http://schemas.microsoft.com/office/drawing/2014/main" id="{42BC0010-F41A-304D-183A-7670ED3CFF48}"/>
                  </a:ext>
                </a:extLst>
              </p:cNvPr>
              <p:cNvSpPr/>
              <p:nvPr/>
            </p:nvSpPr>
            <p:spPr>
              <a:xfrm>
                <a:off x="3216818" y="2649458"/>
                <a:ext cx="217157" cy="219769"/>
              </a:xfrm>
              <a:custGeom>
                <a:avLst/>
                <a:gdLst/>
                <a:ahLst/>
                <a:cxnLst/>
                <a:rect l="l" t="t" r="r" b="b"/>
                <a:pathLst>
                  <a:path w="8063" h="8160" fill="none" extrusionOk="0">
                    <a:moveTo>
                      <a:pt x="8062" y="8159"/>
                    </a:moveTo>
                    <a:lnTo>
                      <a:pt x="1" y="8159"/>
                    </a:lnTo>
                    <a:lnTo>
                      <a:pt x="389" y="972"/>
                    </a:lnTo>
                    <a:lnTo>
                      <a:pt x="875" y="972"/>
                    </a:lnTo>
                    <a:lnTo>
                      <a:pt x="875" y="972"/>
                    </a:lnTo>
                    <a:lnTo>
                      <a:pt x="972" y="875"/>
                    </a:lnTo>
                    <a:lnTo>
                      <a:pt x="1069" y="778"/>
                    </a:lnTo>
                    <a:lnTo>
                      <a:pt x="1069" y="778"/>
                    </a:lnTo>
                    <a:lnTo>
                      <a:pt x="1069" y="583"/>
                    </a:lnTo>
                    <a:lnTo>
                      <a:pt x="875" y="583"/>
                    </a:lnTo>
                    <a:lnTo>
                      <a:pt x="389" y="583"/>
                    </a:lnTo>
                    <a:lnTo>
                      <a:pt x="389" y="583"/>
                    </a:lnTo>
                    <a:lnTo>
                      <a:pt x="292" y="486"/>
                    </a:lnTo>
                    <a:lnTo>
                      <a:pt x="292" y="486"/>
                    </a:lnTo>
                    <a:lnTo>
                      <a:pt x="292" y="486"/>
                    </a:lnTo>
                    <a:lnTo>
                      <a:pt x="292" y="486"/>
                    </a:lnTo>
                    <a:lnTo>
                      <a:pt x="195" y="389"/>
                    </a:lnTo>
                    <a:lnTo>
                      <a:pt x="98" y="195"/>
                    </a:lnTo>
                    <a:lnTo>
                      <a:pt x="98" y="195"/>
                    </a:lnTo>
                    <a:lnTo>
                      <a:pt x="195" y="1"/>
                    </a:lnTo>
                    <a:lnTo>
                      <a:pt x="389" y="1"/>
                    </a:lnTo>
                    <a:lnTo>
                      <a:pt x="7674" y="1"/>
                    </a:lnTo>
                    <a:lnTo>
                      <a:pt x="7674" y="1"/>
                    </a:lnTo>
                    <a:lnTo>
                      <a:pt x="7868" y="98"/>
                    </a:lnTo>
                    <a:lnTo>
                      <a:pt x="7965" y="292"/>
                    </a:lnTo>
                    <a:lnTo>
                      <a:pt x="7965" y="292"/>
                    </a:lnTo>
                    <a:lnTo>
                      <a:pt x="7868" y="486"/>
                    </a:lnTo>
                    <a:lnTo>
                      <a:pt x="7674" y="583"/>
                    </a:lnTo>
                    <a:lnTo>
                      <a:pt x="1846" y="583"/>
                    </a:lnTo>
                    <a:lnTo>
                      <a:pt x="1846" y="583"/>
                    </a:lnTo>
                    <a:lnTo>
                      <a:pt x="1652" y="583"/>
                    </a:lnTo>
                    <a:lnTo>
                      <a:pt x="1652" y="681"/>
                    </a:lnTo>
                    <a:lnTo>
                      <a:pt x="1652" y="681"/>
                    </a:lnTo>
                    <a:lnTo>
                      <a:pt x="1652" y="875"/>
                    </a:lnTo>
                    <a:lnTo>
                      <a:pt x="1846" y="972"/>
                    </a:lnTo>
                    <a:lnTo>
                      <a:pt x="7674" y="972"/>
                    </a:lnTo>
                    <a:lnTo>
                      <a:pt x="7674" y="972"/>
                    </a:lnTo>
                    <a:lnTo>
                      <a:pt x="8062" y="8159"/>
                    </a:lnTo>
                    <a:lnTo>
                      <a:pt x="8062" y="815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Google Shape;981;p87">
                <a:extLst>
                  <a:ext uri="{FF2B5EF4-FFF2-40B4-BE49-F238E27FC236}">
                    <a16:creationId xmlns:a16="http://schemas.microsoft.com/office/drawing/2014/main" id="{538E952F-F34E-9C07-2E45-FD45A0C1F5B7}"/>
                  </a:ext>
                </a:extLst>
              </p:cNvPr>
              <p:cNvSpPr/>
              <p:nvPr/>
            </p:nvSpPr>
            <p:spPr>
              <a:xfrm>
                <a:off x="3507177" y="2667773"/>
                <a:ext cx="15729" cy="6541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2429" fill="none" extrusionOk="0">
                    <a:moveTo>
                      <a:pt x="584" y="2137"/>
                    </a:moveTo>
                    <a:lnTo>
                      <a:pt x="584" y="2137"/>
                    </a:lnTo>
                    <a:lnTo>
                      <a:pt x="584" y="2332"/>
                    </a:lnTo>
                    <a:lnTo>
                      <a:pt x="487" y="2429"/>
                    </a:lnTo>
                    <a:lnTo>
                      <a:pt x="389" y="2429"/>
                    </a:lnTo>
                    <a:lnTo>
                      <a:pt x="195" y="2429"/>
                    </a:lnTo>
                    <a:lnTo>
                      <a:pt x="195" y="2429"/>
                    </a:lnTo>
                    <a:lnTo>
                      <a:pt x="1" y="2332"/>
                    </a:lnTo>
                    <a:lnTo>
                      <a:pt x="1" y="2137"/>
                    </a:lnTo>
                    <a:lnTo>
                      <a:pt x="1" y="292"/>
                    </a:lnTo>
                    <a:lnTo>
                      <a:pt x="1" y="292"/>
                    </a:lnTo>
                    <a:lnTo>
                      <a:pt x="1" y="98"/>
                    </a:lnTo>
                    <a:lnTo>
                      <a:pt x="195" y="1"/>
                    </a:lnTo>
                    <a:lnTo>
                      <a:pt x="195" y="1"/>
                    </a:lnTo>
                    <a:lnTo>
                      <a:pt x="389" y="1"/>
                    </a:lnTo>
                    <a:lnTo>
                      <a:pt x="487" y="1"/>
                    </a:lnTo>
                    <a:lnTo>
                      <a:pt x="584" y="195"/>
                    </a:lnTo>
                    <a:lnTo>
                      <a:pt x="584" y="292"/>
                    </a:lnTo>
                    <a:lnTo>
                      <a:pt x="584" y="213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Google Shape;982;p87">
                <a:extLst>
                  <a:ext uri="{FF2B5EF4-FFF2-40B4-BE49-F238E27FC236}">
                    <a16:creationId xmlns:a16="http://schemas.microsoft.com/office/drawing/2014/main" id="{1EA02120-48A0-E12D-4306-F30823165C0E}"/>
                  </a:ext>
                </a:extLst>
              </p:cNvPr>
              <p:cNvSpPr/>
              <p:nvPr/>
            </p:nvSpPr>
            <p:spPr>
              <a:xfrm>
                <a:off x="3522879" y="2725327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1" name="Google Shape;979;p87">
                <a:extLst>
                  <a:ext uri="{FF2B5EF4-FFF2-40B4-BE49-F238E27FC236}">
                    <a16:creationId xmlns:a16="http://schemas.microsoft.com/office/drawing/2014/main" id="{D77BA5A5-1AEF-4124-B0C5-62C10852E858}"/>
                  </a:ext>
                </a:extLst>
              </p:cNvPr>
              <p:cNvSpPr/>
              <p:nvPr/>
            </p:nvSpPr>
            <p:spPr>
              <a:xfrm>
                <a:off x="3034741" y="2637455"/>
                <a:ext cx="251146" cy="167439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6217" fill="none" extrusionOk="0">
                    <a:moveTo>
                      <a:pt x="1" y="2235"/>
                    </a:moveTo>
                    <a:lnTo>
                      <a:pt x="1" y="2235"/>
                    </a:lnTo>
                    <a:lnTo>
                      <a:pt x="98" y="1749"/>
                    </a:lnTo>
                    <a:lnTo>
                      <a:pt x="195" y="1361"/>
                    </a:lnTo>
                    <a:lnTo>
                      <a:pt x="389" y="972"/>
                    </a:lnTo>
                    <a:lnTo>
                      <a:pt x="681" y="681"/>
                    </a:lnTo>
                    <a:lnTo>
                      <a:pt x="972" y="389"/>
                    </a:lnTo>
                    <a:lnTo>
                      <a:pt x="1360" y="195"/>
                    </a:lnTo>
                    <a:lnTo>
                      <a:pt x="1749" y="98"/>
                    </a:lnTo>
                    <a:lnTo>
                      <a:pt x="2235" y="1"/>
                    </a:lnTo>
                    <a:lnTo>
                      <a:pt x="8159" y="1"/>
                    </a:lnTo>
                    <a:lnTo>
                      <a:pt x="8159" y="1"/>
                    </a:lnTo>
                    <a:lnTo>
                      <a:pt x="8354" y="98"/>
                    </a:lnTo>
                    <a:lnTo>
                      <a:pt x="8548" y="195"/>
                    </a:lnTo>
                    <a:lnTo>
                      <a:pt x="8936" y="583"/>
                    </a:lnTo>
                    <a:lnTo>
                      <a:pt x="9325" y="1166"/>
                    </a:lnTo>
                    <a:lnTo>
                      <a:pt x="9325" y="1749"/>
                    </a:lnTo>
                    <a:lnTo>
                      <a:pt x="8645" y="1749"/>
                    </a:lnTo>
                    <a:lnTo>
                      <a:pt x="8645" y="1749"/>
                    </a:lnTo>
                    <a:lnTo>
                      <a:pt x="8742" y="1555"/>
                    </a:lnTo>
                    <a:lnTo>
                      <a:pt x="8742" y="1361"/>
                    </a:lnTo>
                    <a:lnTo>
                      <a:pt x="8645" y="972"/>
                    </a:lnTo>
                    <a:lnTo>
                      <a:pt x="8354" y="681"/>
                    </a:lnTo>
                    <a:lnTo>
                      <a:pt x="8159" y="583"/>
                    </a:lnTo>
                    <a:lnTo>
                      <a:pt x="7868" y="486"/>
                    </a:lnTo>
                    <a:lnTo>
                      <a:pt x="2235" y="486"/>
                    </a:lnTo>
                    <a:lnTo>
                      <a:pt x="2235" y="486"/>
                    </a:lnTo>
                    <a:lnTo>
                      <a:pt x="1943" y="681"/>
                    </a:lnTo>
                    <a:lnTo>
                      <a:pt x="1360" y="972"/>
                    </a:lnTo>
                    <a:lnTo>
                      <a:pt x="1069" y="1263"/>
                    </a:lnTo>
                    <a:lnTo>
                      <a:pt x="778" y="1555"/>
                    </a:lnTo>
                    <a:lnTo>
                      <a:pt x="583" y="1846"/>
                    </a:lnTo>
                    <a:lnTo>
                      <a:pt x="583" y="2235"/>
                    </a:lnTo>
                    <a:lnTo>
                      <a:pt x="583" y="2235"/>
                    </a:lnTo>
                    <a:lnTo>
                      <a:pt x="583" y="2817"/>
                    </a:lnTo>
                    <a:lnTo>
                      <a:pt x="681" y="3594"/>
                    </a:lnTo>
                    <a:lnTo>
                      <a:pt x="681" y="3594"/>
                    </a:lnTo>
                    <a:lnTo>
                      <a:pt x="778" y="3789"/>
                    </a:lnTo>
                    <a:lnTo>
                      <a:pt x="972" y="4080"/>
                    </a:lnTo>
                    <a:lnTo>
                      <a:pt x="1263" y="4177"/>
                    </a:lnTo>
                    <a:lnTo>
                      <a:pt x="1555" y="4177"/>
                    </a:lnTo>
                    <a:lnTo>
                      <a:pt x="1458" y="6217"/>
                    </a:lnTo>
                    <a:lnTo>
                      <a:pt x="1458" y="6217"/>
                    </a:lnTo>
                    <a:lnTo>
                      <a:pt x="875" y="5343"/>
                    </a:lnTo>
                    <a:lnTo>
                      <a:pt x="389" y="4371"/>
                    </a:lnTo>
                    <a:lnTo>
                      <a:pt x="98" y="3303"/>
                    </a:lnTo>
                    <a:lnTo>
                      <a:pt x="1" y="2235"/>
                    </a:lnTo>
                    <a:lnTo>
                      <a:pt x="1" y="223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Google Shape;978;p87">
                <a:extLst>
                  <a:ext uri="{FF2B5EF4-FFF2-40B4-BE49-F238E27FC236}">
                    <a16:creationId xmlns:a16="http://schemas.microsoft.com/office/drawing/2014/main" id="{801E333F-7D43-2B71-6805-65DE8EBFC868}"/>
                  </a:ext>
                </a:extLst>
              </p:cNvPr>
              <p:cNvSpPr/>
              <p:nvPr/>
            </p:nvSpPr>
            <p:spPr>
              <a:xfrm>
                <a:off x="3198504" y="2615470"/>
                <a:ext cx="198843" cy="75869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2817" fill="none" extrusionOk="0">
                    <a:moveTo>
                      <a:pt x="7285" y="680"/>
                    </a:moveTo>
                    <a:lnTo>
                      <a:pt x="7091" y="777"/>
                    </a:lnTo>
                    <a:lnTo>
                      <a:pt x="1069" y="777"/>
                    </a:lnTo>
                    <a:lnTo>
                      <a:pt x="1069" y="777"/>
                    </a:lnTo>
                    <a:lnTo>
                      <a:pt x="778" y="874"/>
                    </a:lnTo>
                    <a:lnTo>
                      <a:pt x="584" y="971"/>
                    </a:lnTo>
                    <a:lnTo>
                      <a:pt x="389" y="1166"/>
                    </a:lnTo>
                    <a:lnTo>
                      <a:pt x="389" y="1360"/>
                    </a:lnTo>
                    <a:lnTo>
                      <a:pt x="389" y="1360"/>
                    </a:lnTo>
                    <a:lnTo>
                      <a:pt x="389" y="1554"/>
                    </a:lnTo>
                    <a:lnTo>
                      <a:pt x="389" y="1748"/>
                    </a:lnTo>
                    <a:lnTo>
                      <a:pt x="681" y="2040"/>
                    </a:lnTo>
                    <a:lnTo>
                      <a:pt x="584" y="2817"/>
                    </a:lnTo>
                    <a:lnTo>
                      <a:pt x="584" y="2817"/>
                    </a:lnTo>
                    <a:lnTo>
                      <a:pt x="292" y="2720"/>
                    </a:lnTo>
                    <a:lnTo>
                      <a:pt x="195" y="2622"/>
                    </a:lnTo>
                    <a:lnTo>
                      <a:pt x="98" y="2428"/>
                    </a:lnTo>
                    <a:lnTo>
                      <a:pt x="98" y="2428"/>
                    </a:lnTo>
                    <a:lnTo>
                      <a:pt x="1" y="1845"/>
                    </a:lnTo>
                    <a:lnTo>
                      <a:pt x="1" y="1263"/>
                    </a:lnTo>
                    <a:lnTo>
                      <a:pt x="1" y="1263"/>
                    </a:lnTo>
                    <a:lnTo>
                      <a:pt x="98" y="777"/>
                    </a:lnTo>
                    <a:lnTo>
                      <a:pt x="389" y="389"/>
                    </a:lnTo>
                    <a:lnTo>
                      <a:pt x="778" y="97"/>
                    </a:lnTo>
                    <a:lnTo>
                      <a:pt x="1264" y="0"/>
                    </a:lnTo>
                    <a:lnTo>
                      <a:pt x="6897" y="0"/>
                    </a:lnTo>
                    <a:lnTo>
                      <a:pt x="6897" y="0"/>
                    </a:lnTo>
                    <a:lnTo>
                      <a:pt x="7188" y="0"/>
                    </a:lnTo>
                    <a:lnTo>
                      <a:pt x="7285" y="194"/>
                    </a:lnTo>
                    <a:lnTo>
                      <a:pt x="7383" y="486"/>
                    </a:lnTo>
                    <a:lnTo>
                      <a:pt x="7285" y="680"/>
                    </a:lnTo>
                    <a:lnTo>
                      <a:pt x="7285" y="68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Google Shape;980;p87">
                <a:extLst>
                  <a:ext uri="{FF2B5EF4-FFF2-40B4-BE49-F238E27FC236}">
                    <a16:creationId xmlns:a16="http://schemas.microsoft.com/office/drawing/2014/main" id="{FDB3A9BE-1501-DB1D-7070-04D9346AA08B}"/>
                  </a:ext>
                </a:extLst>
              </p:cNvPr>
              <p:cNvSpPr/>
              <p:nvPr/>
            </p:nvSpPr>
            <p:spPr>
              <a:xfrm>
                <a:off x="3206368" y="2879651"/>
                <a:ext cx="238056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584" fill="none" extrusionOk="0">
                    <a:moveTo>
                      <a:pt x="8548" y="584"/>
                    </a:moveTo>
                    <a:lnTo>
                      <a:pt x="292" y="584"/>
                    </a:lnTo>
                    <a:lnTo>
                      <a:pt x="292" y="584"/>
                    </a:lnTo>
                    <a:lnTo>
                      <a:pt x="97" y="487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97" y="98"/>
                    </a:lnTo>
                    <a:lnTo>
                      <a:pt x="292" y="1"/>
                    </a:lnTo>
                    <a:lnTo>
                      <a:pt x="8548" y="1"/>
                    </a:lnTo>
                    <a:lnTo>
                      <a:pt x="8548" y="1"/>
                    </a:lnTo>
                    <a:lnTo>
                      <a:pt x="8742" y="98"/>
                    </a:lnTo>
                    <a:lnTo>
                      <a:pt x="8839" y="292"/>
                    </a:lnTo>
                    <a:lnTo>
                      <a:pt x="8839" y="292"/>
                    </a:lnTo>
                    <a:lnTo>
                      <a:pt x="8742" y="487"/>
                    </a:lnTo>
                    <a:lnTo>
                      <a:pt x="8548" y="584"/>
                    </a:lnTo>
                    <a:lnTo>
                      <a:pt x="8548" y="58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45" name="Gruppo 344">
            <a:extLst>
              <a:ext uri="{FF2B5EF4-FFF2-40B4-BE49-F238E27FC236}">
                <a16:creationId xmlns:a16="http://schemas.microsoft.com/office/drawing/2014/main" id="{5E43DA19-852D-1857-FA0A-9B85C1ED6579}"/>
              </a:ext>
            </a:extLst>
          </p:cNvPr>
          <p:cNvGrpSpPr/>
          <p:nvPr/>
        </p:nvGrpSpPr>
        <p:grpSpPr>
          <a:xfrm>
            <a:off x="2992075" y="4245643"/>
            <a:ext cx="791700" cy="791400"/>
            <a:chOff x="1013215" y="4668570"/>
            <a:chExt cx="791700" cy="791400"/>
          </a:xfrm>
        </p:grpSpPr>
        <p:sp>
          <p:nvSpPr>
            <p:cNvPr id="145" name="Google Shape;931;p87">
              <a:extLst>
                <a:ext uri="{FF2B5EF4-FFF2-40B4-BE49-F238E27FC236}">
                  <a16:creationId xmlns:a16="http://schemas.microsoft.com/office/drawing/2014/main" id="{C76B55ED-D476-7EF2-79ED-D48AC32FCB07}"/>
                </a:ext>
              </a:extLst>
            </p:cNvPr>
            <p:cNvSpPr/>
            <p:nvPr/>
          </p:nvSpPr>
          <p:spPr>
            <a:xfrm>
              <a:off x="1013215" y="4668570"/>
              <a:ext cx="791700" cy="7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64" name="Google Shape;995;p87">
              <a:extLst>
                <a:ext uri="{FF2B5EF4-FFF2-40B4-BE49-F238E27FC236}">
                  <a16:creationId xmlns:a16="http://schemas.microsoft.com/office/drawing/2014/main" id="{EA38BF28-A443-AB96-2F32-92D2150EB353}"/>
                </a:ext>
              </a:extLst>
            </p:cNvPr>
            <p:cNvGrpSpPr/>
            <p:nvPr/>
          </p:nvGrpSpPr>
          <p:grpSpPr>
            <a:xfrm>
              <a:off x="1224512" y="4852935"/>
              <a:ext cx="369105" cy="422670"/>
              <a:chOff x="1560954" y="1344148"/>
              <a:chExt cx="324402" cy="371480"/>
            </a:xfrm>
          </p:grpSpPr>
          <p:sp>
            <p:nvSpPr>
              <p:cNvPr id="165" name="Google Shape;996;p87">
                <a:extLst>
                  <a:ext uri="{FF2B5EF4-FFF2-40B4-BE49-F238E27FC236}">
                    <a16:creationId xmlns:a16="http://schemas.microsoft.com/office/drawing/2014/main" id="{AECAC735-209A-E32C-1439-E9A32686340F}"/>
                  </a:ext>
                </a:extLst>
              </p:cNvPr>
              <p:cNvSpPr/>
              <p:nvPr/>
            </p:nvSpPr>
            <p:spPr>
              <a:xfrm>
                <a:off x="1788561" y="1590015"/>
                <a:ext cx="28791" cy="6019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235" extrusionOk="0">
                    <a:moveTo>
                      <a:pt x="97" y="1"/>
                    </a:moveTo>
                    <a:lnTo>
                      <a:pt x="0" y="195"/>
                    </a:lnTo>
                    <a:lnTo>
                      <a:pt x="0" y="1361"/>
                    </a:lnTo>
                    <a:lnTo>
                      <a:pt x="97" y="1555"/>
                    </a:lnTo>
                    <a:lnTo>
                      <a:pt x="680" y="2138"/>
                    </a:lnTo>
                    <a:lnTo>
                      <a:pt x="874" y="2235"/>
                    </a:lnTo>
                    <a:lnTo>
                      <a:pt x="971" y="2138"/>
                    </a:lnTo>
                    <a:lnTo>
                      <a:pt x="1068" y="2041"/>
                    </a:lnTo>
                    <a:lnTo>
                      <a:pt x="971" y="1846"/>
                    </a:lnTo>
                    <a:lnTo>
                      <a:pt x="389" y="1264"/>
                    </a:lnTo>
                    <a:lnTo>
                      <a:pt x="389" y="195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Google Shape;997;p87">
                <a:extLst>
                  <a:ext uri="{FF2B5EF4-FFF2-40B4-BE49-F238E27FC236}">
                    <a16:creationId xmlns:a16="http://schemas.microsoft.com/office/drawing/2014/main" id="{5AF41F0C-1E88-01C6-D3AD-726FDF3EEA2C}"/>
                  </a:ext>
                </a:extLst>
              </p:cNvPr>
              <p:cNvSpPr/>
              <p:nvPr/>
            </p:nvSpPr>
            <p:spPr>
              <a:xfrm>
                <a:off x="1788561" y="1590015"/>
                <a:ext cx="28791" cy="6019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235" fill="none" extrusionOk="0">
                    <a:moveTo>
                      <a:pt x="389" y="1264"/>
                    </a:moveTo>
                    <a:lnTo>
                      <a:pt x="389" y="195"/>
                    </a:lnTo>
                    <a:lnTo>
                      <a:pt x="389" y="195"/>
                    </a:lnTo>
                    <a:lnTo>
                      <a:pt x="389" y="1"/>
                    </a:lnTo>
                    <a:lnTo>
                      <a:pt x="194" y="1"/>
                    </a:lnTo>
                    <a:lnTo>
                      <a:pt x="194" y="1"/>
                    </a:lnTo>
                    <a:lnTo>
                      <a:pt x="97" y="1"/>
                    </a:lnTo>
                    <a:lnTo>
                      <a:pt x="0" y="195"/>
                    </a:lnTo>
                    <a:lnTo>
                      <a:pt x="0" y="1361"/>
                    </a:lnTo>
                    <a:lnTo>
                      <a:pt x="0" y="1361"/>
                    </a:lnTo>
                    <a:lnTo>
                      <a:pt x="97" y="1555"/>
                    </a:lnTo>
                    <a:lnTo>
                      <a:pt x="680" y="2138"/>
                    </a:lnTo>
                    <a:lnTo>
                      <a:pt x="680" y="2138"/>
                    </a:lnTo>
                    <a:lnTo>
                      <a:pt x="874" y="2235"/>
                    </a:lnTo>
                    <a:lnTo>
                      <a:pt x="971" y="2138"/>
                    </a:lnTo>
                    <a:lnTo>
                      <a:pt x="971" y="2138"/>
                    </a:lnTo>
                    <a:lnTo>
                      <a:pt x="1068" y="2041"/>
                    </a:lnTo>
                    <a:lnTo>
                      <a:pt x="971" y="1846"/>
                    </a:lnTo>
                    <a:lnTo>
                      <a:pt x="389" y="1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Google Shape;998;p87">
                <a:extLst>
                  <a:ext uri="{FF2B5EF4-FFF2-40B4-BE49-F238E27FC236}">
                    <a16:creationId xmlns:a16="http://schemas.microsoft.com/office/drawing/2014/main" id="{55A1B337-ED5D-D8EB-2EDA-D7529E2D975F}"/>
                  </a:ext>
                </a:extLst>
              </p:cNvPr>
              <p:cNvSpPr/>
              <p:nvPr/>
            </p:nvSpPr>
            <p:spPr>
              <a:xfrm>
                <a:off x="1801623" y="1624030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8" name="Google Shape;999;p87">
                <a:extLst>
                  <a:ext uri="{FF2B5EF4-FFF2-40B4-BE49-F238E27FC236}">
                    <a16:creationId xmlns:a16="http://schemas.microsoft.com/office/drawing/2014/main" id="{48E238A2-5955-1D56-D5F7-D07D7F0DD082}"/>
                  </a:ext>
                </a:extLst>
              </p:cNvPr>
              <p:cNvSpPr/>
              <p:nvPr/>
            </p:nvSpPr>
            <p:spPr>
              <a:xfrm>
                <a:off x="1560954" y="1344148"/>
                <a:ext cx="324402" cy="371480"/>
              </a:xfrm>
              <a:custGeom>
                <a:avLst/>
                <a:gdLst/>
                <a:ahLst/>
                <a:cxnLst/>
                <a:rect l="l" t="t" r="r" b="b"/>
                <a:pathLst>
                  <a:path w="12045" h="13793" extrusionOk="0">
                    <a:moveTo>
                      <a:pt x="9519" y="5925"/>
                    </a:moveTo>
                    <a:lnTo>
                      <a:pt x="9617" y="6119"/>
                    </a:lnTo>
                    <a:lnTo>
                      <a:pt x="9714" y="6216"/>
                    </a:lnTo>
                    <a:lnTo>
                      <a:pt x="9617" y="6410"/>
                    </a:lnTo>
                    <a:lnTo>
                      <a:pt x="9519" y="6410"/>
                    </a:lnTo>
                    <a:lnTo>
                      <a:pt x="9422" y="6508"/>
                    </a:lnTo>
                    <a:lnTo>
                      <a:pt x="7965" y="6508"/>
                    </a:lnTo>
                    <a:lnTo>
                      <a:pt x="7771" y="6410"/>
                    </a:lnTo>
                    <a:lnTo>
                      <a:pt x="7674" y="6216"/>
                    </a:lnTo>
                    <a:lnTo>
                      <a:pt x="7771" y="6022"/>
                    </a:lnTo>
                    <a:lnTo>
                      <a:pt x="7965" y="5925"/>
                    </a:lnTo>
                    <a:close/>
                    <a:moveTo>
                      <a:pt x="9034" y="6896"/>
                    </a:moveTo>
                    <a:lnTo>
                      <a:pt x="9034" y="7187"/>
                    </a:lnTo>
                    <a:lnTo>
                      <a:pt x="8354" y="7187"/>
                    </a:lnTo>
                    <a:lnTo>
                      <a:pt x="8354" y="6896"/>
                    </a:lnTo>
                    <a:close/>
                    <a:moveTo>
                      <a:pt x="5537" y="5828"/>
                    </a:moveTo>
                    <a:lnTo>
                      <a:pt x="5731" y="5925"/>
                    </a:lnTo>
                    <a:lnTo>
                      <a:pt x="6023" y="6119"/>
                    </a:lnTo>
                    <a:lnTo>
                      <a:pt x="6314" y="6119"/>
                    </a:lnTo>
                    <a:lnTo>
                      <a:pt x="5634" y="7382"/>
                    </a:lnTo>
                    <a:lnTo>
                      <a:pt x="5537" y="7770"/>
                    </a:lnTo>
                    <a:lnTo>
                      <a:pt x="5440" y="8159"/>
                    </a:lnTo>
                    <a:lnTo>
                      <a:pt x="5440" y="8839"/>
                    </a:lnTo>
                    <a:lnTo>
                      <a:pt x="4275" y="8839"/>
                    </a:lnTo>
                    <a:lnTo>
                      <a:pt x="4275" y="8159"/>
                    </a:lnTo>
                    <a:lnTo>
                      <a:pt x="4275" y="7770"/>
                    </a:lnTo>
                    <a:lnTo>
                      <a:pt x="4080" y="7382"/>
                    </a:lnTo>
                    <a:lnTo>
                      <a:pt x="3400" y="6119"/>
                    </a:lnTo>
                    <a:lnTo>
                      <a:pt x="3692" y="6119"/>
                    </a:lnTo>
                    <a:lnTo>
                      <a:pt x="3983" y="6022"/>
                    </a:lnTo>
                    <a:lnTo>
                      <a:pt x="4080" y="5828"/>
                    </a:lnTo>
                    <a:lnTo>
                      <a:pt x="4275" y="5828"/>
                    </a:lnTo>
                    <a:lnTo>
                      <a:pt x="4469" y="5925"/>
                    </a:lnTo>
                    <a:lnTo>
                      <a:pt x="4566" y="6022"/>
                    </a:lnTo>
                    <a:lnTo>
                      <a:pt x="4857" y="6119"/>
                    </a:lnTo>
                    <a:lnTo>
                      <a:pt x="5149" y="6022"/>
                    </a:lnTo>
                    <a:lnTo>
                      <a:pt x="5343" y="5925"/>
                    </a:lnTo>
                    <a:lnTo>
                      <a:pt x="5537" y="5828"/>
                    </a:lnTo>
                    <a:close/>
                    <a:moveTo>
                      <a:pt x="5634" y="9227"/>
                    </a:moveTo>
                    <a:lnTo>
                      <a:pt x="5537" y="9616"/>
                    </a:lnTo>
                    <a:lnTo>
                      <a:pt x="3400" y="9616"/>
                    </a:lnTo>
                    <a:lnTo>
                      <a:pt x="3400" y="9421"/>
                    </a:lnTo>
                    <a:lnTo>
                      <a:pt x="3400" y="9324"/>
                    </a:lnTo>
                    <a:lnTo>
                      <a:pt x="3595" y="9227"/>
                    </a:lnTo>
                    <a:close/>
                    <a:moveTo>
                      <a:pt x="5440" y="10004"/>
                    </a:moveTo>
                    <a:lnTo>
                      <a:pt x="5343" y="10490"/>
                    </a:lnTo>
                    <a:lnTo>
                      <a:pt x="5440" y="10587"/>
                    </a:lnTo>
                    <a:lnTo>
                      <a:pt x="3886" y="10587"/>
                    </a:lnTo>
                    <a:lnTo>
                      <a:pt x="3789" y="10684"/>
                    </a:lnTo>
                    <a:lnTo>
                      <a:pt x="3692" y="10781"/>
                    </a:lnTo>
                    <a:lnTo>
                      <a:pt x="3692" y="10975"/>
                    </a:lnTo>
                    <a:lnTo>
                      <a:pt x="5440" y="10975"/>
                    </a:lnTo>
                    <a:lnTo>
                      <a:pt x="5634" y="11655"/>
                    </a:lnTo>
                    <a:lnTo>
                      <a:pt x="2623" y="11655"/>
                    </a:lnTo>
                    <a:lnTo>
                      <a:pt x="2429" y="11558"/>
                    </a:lnTo>
                    <a:lnTo>
                      <a:pt x="2332" y="11364"/>
                    </a:lnTo>
                    <a:lnTo>
                      <a:pt x="2429" y="11073"/>
                    </a:lnTo>
                    <a:lnTo>
                      <a:pt x="2623" y="10975"/>
                    </a:lnTo>
                    <a:lnTo>
                      <a:pt x="3109" y="10975"/>
                    </a:lnTo>
                    <a:lnTo>
                      <a:pt x="3109" y="10878"/>
                    </a:lnTo>
                    <a:lnTo>
                      <a:pt x="3109" y="10684"/>
                    </a:lnTo>
                    <a:lnTo>
                      <a:pt x="2915" y="10587"/>
                    </a:lnTo>
                    <a:lnTo>
                      <a:pt x="2429" y="10587"/>
                    </a:lnTo>
                    <a:lnTo>
                      <a:pt x="2332" y="10393"/>
                    </a:lnTo>
                    <a:lnTo>
                      <a:pt x="2332" y="10198"/>
                    </a:lnTo>
                    <a:lnTo>
                      <a:pt x="2429" y="10101"/>
                    </a:lnTo>
                    <a:lnTo>
                      <a:pt x="2526" y="10004"/>
                    </a:lnTo>
                    <a:close/>
                    <a:moveTo>
                      <a:pt x="5731" y="12044"/>
                    </a:moveTo>
                    <a:lnTo>
                      <a:pt x="6217" y="12627"/>
                    </a:lnTo>
                    <a:lnTo>
                      <a:pt x="2623" y="12627"/>
                    </a:lnTo>
                    <a:lnTo>
                      <a:pt x="2429" y="12529"/>
                    </a:lnTo>
                    <a:lnTo>
                      <a:pt x="2332" y="12335"/>
                    </a:lnTo>
                    <a:lnTo>
                      <a:pt x="2429" y="12141"/>
                    </a:lnTo>
                    <a:lnTo>
                      <a:pt x="2623" y="12044"/>
                    </a:lnTo>
                    <a:close/>
                    <a:moveTo>
                      <a:pt x="6606" y="13112"/>
                    </a:moveTo>
                    <a:lnTo>
                      <a:pt x="6411" y="13306"/>
                    </a:lnTo>
                    <a:lnTo>
                      <a:pt x="6120" y="13404"/>
                    </a:lnTo>
                    <a:lnTo>
                      <a:pt x="3595" y="13404"/>
                    </a:lnTo>
                    <a:lnTo>
                      <a:pt x="3303" y="13306"/>
                    </a:lnTo>
                    <a:lnTo>
                      <a:pt x="3206" y="13112"/>
                    </a:lnTo>
                    <a:close/>
                    <a:moveTo>
                      <a:pt x="8645" y="7576"/>
                    </a:moveTo>
                    <a:lnTo>
                      <a:pt x="9228" y="7673"/>
                    </a:lnTo>
                    <a:lnTo>
                      <a:pt x="9811" y="7867"/>
                    </a:lnTo>
                    <a:lnTo>
                      <a:pt x="10296" y="8062"/>
                    </a:lnTo>
                    <a:lnTo>
                      <a:pt x="10782" y="8450"/>
                    </a:lnTo>
                    <a:lnTo>
                      <a:pt x="11073" y="8839"/>
                    </a:lnTo>
                    <a:lnTo>
                      <a:pt x="11365" y="9421"/>
                    </a:lnTo>
                    <a:lnTo>
                      <a:pt x="11559" y="9907"/>
                    </a:lnTo>
                    <a:lnTo>
                      <a:pt x="11559" y="10490"/>
                    </a:lnTo>
                    <a:lnTo>
                      <a:pt x="11559" y="11073"/>
                    </a:lnTo>
                    <a:lnTo>
                      <a:pt x="11365" y="11655"/>
                    </a:lnTo>
                    <a:lnTo>
                      <a:pt x="11073" y="12141"/>
                    </a:lnTo>
                    <a:lnTo>
                      <a:pt x="10782" y="12529"/>
                    </a:lnTo>
                    <a:lnTo>
                      <a:pt x="10296" y="12918"/>
                    </a:lnTo>
                    <a:lnTo>
                      <a:pt x="9811" y="13209"/>
                    </a:lnTo>
                    <a:lnTo>
                      <a:pt x="9228" y="13404"/>
                    </a:lnTo>
                    <a:lnTo>
                      <a:pt x="8063" y="13404"/>
                    </a:lnTo>
                    <a:lnTo>
                      <a:pt x="7577" y="13209"/>
                    </a:lnTo>
                    <a:lnTo>
                      <a:pt x="7091" y="12918"/>
                    </a:lnTo>
                    <a:lnTo>
                      <a:pt x="6606" y="12529"/>
                    </a:lnTo>
                    <a:lnTo>
                      <a:pt x="6314" y="12141"/>
                    </a:lnTo>
                    <a:lnTo>
                      <a:pt x="6023" y="11655"/>
                    </a:lnTo>
                    <a:lnTo>
                      <a:pt x="5829" y="11073"/>
                    </a:lnTo>
                    <a:lnTo>
                      <a:pt x="5731" y="10490"/>
                    </a:lnTo>
                    <a:lnTo>
                      <a:pt x="5829" y="9907"/>
                    </a:lnTo>
                    <a:lnTo>
                      <a:pt x="6023" y="9421"/>
                    </a:lnTo>
                    <a:lnTo>
                      <a:pt x="6314" y="8839"/>
                    </a:lnTo>
                    <a:lnTo>
                      <a:pt x="6606" y="8450"/>
                    </a:lnTo>
                    <a:lnTo>
                      <a:pt x="7091" y="8062"/>
                    </a:lnTo>
                    <a:lnTo>
                      <a:pt x="7577" y="7867"/>
                    </a:lnTo>
                    <a:lnTo>
                      <a:pt x="8063" y="7673"/>
                    </a:lnTo>
                    <a:lnTo>
                      <a:pt x="8645" y="7576"/>
                    </a:lnTo>
                    <a:close/>
                    <a:moveTo>
                      <a:pt x="4857" y="0"/>
                    </a:moveTo>
                    <a:lnTo>
                      <a:pt x="3886" y="97"/>
                    </a:lnTo>
                    <a:lnTo>
                      <a:pt x="3012" y="389"/>
                    </a:lnTo>
                    <a:lnTo>
                      <a:pt x="2138" y="874"/>
                    </a:lnTo>
                    <a:lnTo>
                      <a:pt x="1458" y="1457"/>
                    </a:lnTo>
                    <a:lnTo>
                      <a:pt x="875" y="2137"/>
                    </a:lnTo>
                    <a:lnTo>
                      <a:pt x="389" y="3011"/>
                    </a:lnTo>
                    <a:lnTo>
                      <a:pt x="98" y="3885"/>
                    </a:lnTo>
                    <a:lnTo>
                      <a:pt x="1" y="4856"/>
                    </a:lnTo>
                    <a:lnTo>
                      <a:pt x="98" y="5731"/>
                    </a:lnTo>
                    <a:lnTo>
                      <a:pt x="389" y="6605"/>
                    </a:lnTo>
                    <a:lnTo>
                      <a:pt x="778" y="7382"/>
                    </a:lnTo>
                    <a:lnTo>
                      <a:pt x="1264" y="8159"/>
                    </a:lnTo>
                    <a:lnTo>
                      <a:pt x="1846" y="8839"/>
                    </a:lnTo>
                    <a:lnTo>
                      <a:pt x="2332" y="9713"/>
                    </a:lnTo>
                    <a:lnTo>
                      <a:pt x="2041" y="10004"/>
                    </a:lnTo>
                    <a:lnTo>
                      <a:pt x="1943" y="10296"/>
                    </a:lnTo>
                    <a:lnTo>
                      <a:pt x="2041" y="10587"/>
                    </a:lnTo>
                    <a:lnTo>
                      <a:pt x="2235" y="10781"/>
                    </a:lnTo>
                    <a:lnTo>
                      <a:pt x="2041" y="11073"/>
                    </a:lnTo>
                    <a:lnTo>
                      <a:pt x="1943" y="11364"/>
                    </a:lnTo>
                    <a:lnTo>
                      <a:pt x="2041" y="11558"/>
                    </a:lnTo>
                    <a:lnTo>
                      <a:pt x="2235" y="11850"/>
                    </a:lnTo>
                    <a:lnTo>
                      <a:pt x="2041" y="12044"/>
                    </a:lnTo>
                    <a:lnTo>
                      <a:pt x="1943" y="12335"/>
                    </a:lnTo>
                    <a:lnTo>
                      <a:pt x="2041" y="12627"/>
                    </a:lnTo>
                    <a:lnTo>
                      <a:pt x="2235" y="12821"/>
                    </a:lnTo>
                    <a:lnTo>
                      <a:pt x="2429" y="13015"/>
                    </a:lnTo>
                    <a:lnTo>
                      <a:pt x="2720" y="13015"/>
                    </a:lnTo>
                    <a:lnTo>
                      <a:pt x="3012" y="13404"/>
                    </a:lnTo>
                    <a:lnTo>
                      <a:pt x="3206" y="13695"/>
                    </a:lnTo>
                    <a:lnTo>
                      <a:pt x="3400" y="13792"/>
                    </a:lnTo>
                    <a:lnTo>
                      <a:pt x="6411" y="13792"/>
                    </a:lnTo>
                    <a:lnTo>
                      <a:pt x="6606" y="13695"/>
                    </a:lnTo>
                    <a:lnTo>
                      <a:pt x="6800" y="13501"/>
                    </a:lnTo>
                    <a:lnTo>
                      <a:pt x="6994" y="13306"/>
                    </a:lnTo>
                    <a:lnTo>
                      <a:pt x="7383" y="13598"/>
                    </a:lnTo>
                    <a:lnTo>
                      <a:pt x="7771" y="13695"/>
                    </a:lnTo>
                    <a:lnTo>
                      <a:pt x="8257" y="13792"/>
                    </a:lnTo>
                    <a:lnTo>
                      <a:pt x="9325" y="13792"/>
                    </a:lnTo>
                    <a:lnTo>
                      <a:pt x="10005" y="13598"/>
                    </a:lnTo>
                    <a:lnTo>
                      <a:pt x="10588" y="13306"/>
                    </a:lnTo>
                    <a:lnTo>
                      <a:pt x="11073" y="12821"/>
                    </a:lnTo>
                    <a:lnTo>
                      <a:pt x="11462" y="12335"/>
                    </a:lnTo>
                    <a:lnTo>
                      <a:pt x="11753" y="11752"/>
                    </a:lnTo>
                    <a:lnTo>
                      <a:pt x="11948" y="11170"/>
                    </a:lnTo>
                    <a:lnTo>
                      <a:pt x="12045" y="10490"/>
                    </a:lnTo>
                    <a:lnTo>
                      <a:pt x="11948" y="9907"/>
                    </a:lnTo>
                    <a:lnTo>
                      <a:pt x="11850" y="9421"/>
                    </a:lnTo>
                    <a:lnTo>
                      <a:pt x="11559" y="8839"/>
                    </a:lnTo>
                    <a:lnTo>
                      <a:pt x="11268" y="8450"/>
                    </a:lnTo>
                    <a:lnTo>
                      <a:pt x="10879" y="8062"/>
                    </a:lnTo>
                    <a:lnTo>
                      <a:pt x="10491" y="7673"/>
                    </a:lnTo>
                    <a:lnTo>
                      <a:pt x="10005" y="7479"/>
                    </a:lnTo>
                    <a:lnTo>
                      <a:pt x="9422" y="7285"/>
                    </a:lnTo>
                    <a:lnTo>
                      <a:pt x="9422" y="6896"/>
                    </a:lnTo>
                    <a:lnTo>
                      <a:pt x="9714" y="6799"/>
                    </a:lnTo>
                    <a:lnTo>
                      <a:pt x="9908" y="6605"/>
                    </a:lnTo>
                    <a:lnTo>
                      <a:pt x="10005" y="6410"/>
                    </a:lnTo>
                    <a:lnTo>
                      <a:pt x="10005" y="6119"/>
                    </a:lnTo>
                    <a:lnTo>
                      <a:pt x="9908" y="5828"/>
                    </a:lnTo>
                    <a:lnTo>
                      <a:pt x="9811" y="5633"/>
                    </a:lnTo>
                    <a:lnTo>
                      <a:pt x="9617" y="5536"/>
                    </a:lnTo>
                    <a:lnTo>
                      <a:pt x="7771" y="5536"/>
                    </a:lnTo>
                    <a:lnTo>
                      <a:pt x="7577" y="5633"/>
                    </a:lnTo>
                    <a:lnTo>
                      <a:pt x="7383" y="5828"/>
                    </a:lnTo>
                    <a:lnTo>
                      <a:pt x="7285" y="6119"/>
                    </a:lnTo>
                    <a:lnTo>
                      <a:pt x="7383" y="6410"/>
                    </a:lnTo>
                    <a:lnTo>
                      <a:pt x="7480" y="6605"/>
                    </a:lnTo>
                    <a:lnTo>
                      <a:pt x="7674" y="6799"/>
                    </a:lnTo>
                    <a:lnTo>
                      <a:pt x="7965" y="6896"/>
                    </a:lnTo>
                    <a:lnTo>
                      <a:pt x="7965" y="7285"/>
                    </a:lnTo>
                    <a:lnTo>
                      <a:pt x="7285" y="7479"/>
                    </a:lnTo>
                    <a:lnTo>
                      <a:pt x="6703" y="7770"/>
                    </a:lnTo>
                    <a:lnTo>
                      <a:pt x="6217" y="8256"/>
                    </a:lnTo>
                    <a:lnTo>
                      <a:pt x="5829" y="8741"/>
                    </a:lnTo>
                    <a:lnTo>
                      <a:pt x="5829" y="8062"/>
                    </a:lnTo>
                    <a:lnTo>
                      <a:pt x="5829" y="7867"/>
                    </a:lnTo>
                    <a:lnTo>
                      <a:pt x="5926" y="7576"/>
                    </a:lnTo>
                    <a:lnTo>
                      <a:pt x="6897" y="5731"/>
                    </a:lnTo>
                    <a:lnTo>
                      <a:pt x="6897" y="5536"/>
                    </a:lnTo>
                    <a:lnTo>
                      <a:pt x="6897" y="5439"/>
                    </a:lnTo>
                    <a:lnTo>
                      <a:pt x="6800" y="5439"/>
                    </a:lnTo>
                    <a:lnTo>
                      <a:pt x="6508" y="5536"/>
                    </a:lnTo>
                    <a:lnTo>
                      <a:pt x="6314" y="5633"/>
                    </a:lnTo>
                    <a:lnTo>
                      <a:pt x="6120" y="5731"/>
                    </a:lnTo>
                    <a:lnTo>
                      <a:pt x="5926" y="5633"/>
                    </a:lnTo>
                    <a:lnTo>
                      <a:pt x="5829" y="5536"/>
                    </a:lnTo>
                    <a:lnTo>
                      <a:pt x="5537" y="5439"/>
                    </a:lnTo>
                    <a:lnTo>
                      <a:pt x="5246" y="5536"/>
                    </a:lnTo>
                    <a:lnTo>
                      <a:pt x="5052" y="5633"/>
                    </a:lnTo>
                    <a:lnTo>
                      <a:pt x="4857" y="5731"/>
                    </a:lnTo>
                    <a:lnTo>
                      <a:pt x="4663" y="5633"/>
                    </a:lnTo>
                    <a:lnTo>
                      <a:pt x="4566" y="5536"/>
                    </a:lnTo>
                    <a:lnTo>
                      <a:pt x="4275" y="5439"/>
                    </a:lnTo>
                    <a:lnTo>
                      <a:pt x="3983" y="5536"/>
                    </a:lnTo>
                    <a:lnTo>
                      <a:pt x="3789" y="5633"/>
                    </a:lnTo>
                    <a:lnTo>
                      <a:pt x="3595" y="5731"/>
                    </a:lnTo>
                    <a:lnTo>
                      <a:pt x="3400" y="5633"/>
                    </a:lnTo>
                    <a:lnTo>
                      <a:pt x="3303" y="5536"/>
                    </a:lnTo>
                    <a:lnTo>
                      <a:pt x="3012" y="5439"/>
                    </a:lnTo>
                    <a:lnTo>
                      <a:pt x="2915" y="5439"/>
                    </a:lnTo>
                    <a:lnTo>
                      <a:pt x="2818" y="5536"/>
                    </a:lnTo>
                    <a:lnTo>
                      <a:pt x="2818" y="5731"/>
                    </a:lnTo>
                    <a:lnTo>
                      <a:pt x="3789" y="7576"/>
                    </a:lnTo>
                    <a:lnTo>
                      <a:pt x="3886" y="7867"/>
                    </a:lnTo>
                    <a:lnTo>
                      <a:pt x="3886" y="8062"/>
                    </a:lnTo>
                    <a:lnTo>
                      <a:pt x="3886" y="8839"/>
                    </a:lnTo>
                    <a:lnTo>
                      <a:pt x="3595" y="8839"/>
                    </a:lnTo>
                    <a:lnTo>
                      <a:pt x="3303" y="8936"/>
                    </a:lnTo>
                    <a:lnTo>
                      <a:pt x="3206" y="9033"/>
                    </a:lnTo>
                    <a:lnTo>
                      <a:pt x="3012" y="9227"/>
                    </a:lnTo>
                    <a:lnTo>
                      <a:pt x="3012" y="9421"/>
                    </a:lnTo>
                    <a:lnTo>
                      <a:pt x="3012" y="9616"/>
                    </a:lnTo>
                    <a:lnTo>
                      <a:pt x="2720" y="9616"/>
                    </a:lnTo>
                    <a:lnTo>
                      <a:pt x="2235" y="8741"/>
                    </a:lnTo>
                    <a:lnTo>
                      <a:pt x="1555" y="7867"/>
                    </a:lnTo>
                    <a:lnTo>
                      <a:pt x="1069" y="7187"/>
                    </a:lnTo>
                    <a:lnTo>
                      <a:pt x="778" y="6508"/>
                    </a:lnTo>
                    <a:lnTo>
                      <a:pt x="487" y="5731"/>
                    </a:lnTo>
                    <a:lnTo>
                      <a:pt x="389" y="4856"/>
                    </a:lnTo>
                    <a:lnTo>
                      <a:pt x="487" y="3982"/>
                    </a:lnTo>
                    <a:lnTo>
                      <a:pt x="778" y="3108"/>
                    </a:lnTo>
                    <a:lnTo>
                      <a:pt x="1166" y="2428"/>
                    </a:lnTo>
                    <a:lnTo>
                      <a:pt x="1749" y="1748"/>
                    </a:lnTo>
                    <a:lnTo>
                      <a:pt x="2332" y="1166"/>
                    </a:lnTo>
                    <a:lnTo>
                      <a:pt x="3109" y="777"/>
                    </a:lnTo>
                    <a:lnTo>
                      <a:pt x="3983" y="486"/>
                    </a:lnTo>
                    <a:lnTo>
                      <a:pt x="4857" y="389"/>
                    </a:lnTo>
                    <a:lnTo>
                      <a:pt x="5731" y="486"/>
                    </a:lnTo>
                    <a:lnTo>
                      <a:pt x="6606" y="777"/>
                    </a:lnTo>
                    <a:lnTo>
                      <a:pt x="7383" y="1166"/>
                    </a:lnTo>
                    <a:lnTo>
                      <a:pt x="7965" y="1651"/>
                    </a:lnTo>
                    <a:lnTo>
                      <a:pt x="8548" y="2331"/>
                    </a:lnTo>
                    <a:lnTo>
                      <a:pt x="8937" y="3108"/>
                    </a:lnTo>
                    <a:lnTo>
                      <a:pt x="9228" y="3885"/>
                    </a:lnTo>
                    <a:lnTo>
                      <a:pt x="9325" y="4759"/>
                    </a:lnTo>
                    <a:lnTo>
                      <a:pt x="9422" y="4954"/>
                    </a:lnTo>
                    <a:lnTo>
                      <a:pt x="9714" y="4954"/>
                    </a:lnTo>
                    <a:lnTo>
                      <a:pt x="9714" y="4759"/>
                    </a:lnTo>
                    <a:lnTo>
                      <a:pt x="9617" y="3788"/>
                    </a:lnTo>
                    <a:lnTo>
                      <a:pt x="9325" y="2914"/>
                    </a:lnTo>
                    <a:lnTo>
                      <a:pt x="8840" y="2137"/>
                    </a:lnTo>
                    <a:lnTo>
                      <a:pt x="8257" y="1360"/>
                    </a:lnTo>
                    <a:lnTo>
                      <a:pt x="7577" y="777"/>
                    </a:lnTo>
                    <a:lnTo>
                      <a:pt x="6800" y="389"/>
                    </a:lnTo>
                    <a:lnTo>
                      <a:pt x="5829" y="97"/>
                    </a:lnTo>
                    <a:lnTo>
                      <a:pt x="48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Google Shape;1000;p87">
                <a:extLst>
                  <a:ext uri="{FF2B5EF4-FFF2-40B4-BE49-F238E27FC236}">
                    <a16:creationId xmlns:a16="http://schemas.microsoft.com/office/drawing/2014/main" id="{56ABECFF-7A5E-7683-3F9B-5A157ADA3E2C}"/>
                  </a:ext>
                </a:extLst>
              </p:cNvPr>
              <p:cNvSpPr/>
              <p:nvPr/>
            </p:nvSpPr>
            <p:spPr>
              <a:xfrm>
                <a:off x="1560954" y="1344148"/>
                <a:ext cx="324402" cy="371480"/>
              </a:xfrm>
              <a:custGeom>
                <a:avLst/>
                <a:gdLst/>
                <a:ahLst/>
                <a:cxnLst/>
                <a:rect l="l" t="t" r="r" b="b"/>
                <a:pathLst>
                  <a:path w="12045" h="13793" fill="none" extrusionOk="0">
                    <a:moveTo>
                      <a:pt x="9422" y="7285"/>
                    </a:moveTo>
                    <a:lnTo>
                      <a:pt x="9422" y="6896"/>
                    </a:lnTo>
                    <a:lnTo>
                      <a:pt x="9422" y="6896"/>
                    </a:lnTo>
                    <a:lnTo>
                      <a:pt x="9714" y="6799"/>
                    </a:lnTo>
                    <a:lnTo>
                      <a:pt x="9908" y="6605"/>
                    </a:lnTo>
                    <a:lnTo>
                      <a:pt x="10005" y="6410"/>
                    </a:lnTo>
                    <a:lnTo>
                      <a:pt x="10005" y="6119"/>
                    </a:lnTo>
                    <a:lnTo>
                      <a:pt x="10005" y="6119"/>
                    </a:lnTo>
                    <a:lnTo>
                      <a:pt x="9908" y="5828"/>
                    </a:lnTo>
                    <a:lnTo>
                      <a:pt x="9811" y="5633"/>
                    </a:lnTo>
                    <a:lnTo>
                      <a:pt x="9617" y="5536"/>
                    </a:lnTo>
                    <a:lnTo>
                      <a:pt x="9325" y="5536"/>
                    </a:lnTo>
                    <a:lnTo>
                      <a:pt x="7965" y="5536"/>
                    </a:lnTo>
                    <a:lnTo>
                      <a:pt x="7965" y="5536"/>
                    </a:lnTo>
                    <a:lnTo>
                      <a:pt x="7771" y="5536"/>
                    </a:lnTo>
                    <a:lnTo>
                      <a:pt x="7577" y="5633"/>
                    </a:lnTo>
                    <a:lnTo>
                      <a:pt x="7383" y="5828"/>
                    </a:lnTo>
                    <a:lnTo>
                      <a:pt x="7285" y="6119"/>
                    </a:lnTo>
                    <a:lnTo>
                      <a:pt x="7285" y="6119"/>
                    </a:lnTo>
                    <a:lnTo>
                      <a:pt x="7383" y="6410"/>
                    </a:lnTo>
                    <a:lnTo>
                      <a:pt x="7480" y="6605"/>
                    </a:lnTo>
                    <a:lnTo>
                      <a:pt x="7674" y="6799"/>
                    </a:lnTo>
                    <a:lnTo>
                      <a:pt x="7965" y="6896"/>
                    </a:lnTo>
                    <a:lnTo>
                      <a:pt x="7965" y="7285"/>
                    </a:lnTo>
                    <a:lnTo>
                      <a:pt x="7965" y="7285"/>
                    </a:lnTo>
                    <a:lnTo>
                      <a:pt x="7285" y="7479"/>
                    </a:lnTo>
                    <a:lnTo>
                      <a:pt x="6703" y="7770"/>
                    </a:lnTo>
                    <a:lnTo>
                      <a:pt x="6217" y="8256"/>
                    </a:lnTo>
                    <a:lnTo>
                      <a:pt x="5829" y="8741"/>
                    </a:lnTo>
                    <a:lnTo>
                      <a:pt x="5829" y="8062"/>
                    </a:lnTo>
                    <a:lnTo>
                      <a:pt x="5829" y="8062"/>
                    </a:lnTo>
                    <a:lnTo>
                      <a:pt x="5829" y="7867"/>
                    </a:lnTo>
                    <a:lnTo>
                      <a:pt x="5926" y="7576"/>
                    </a:lnTo>
                    <a:lnTo>
                      <a:pt x="6897" y="5731"/>
                    </a:lnTo>
                    <a:lnTo>
                      <a:pt x="6897" y="5731"/>
                    </a:lnTo>
                    <a:lnTo>
                      <a:pt x="6897" y="5536"/>
                    </a:lnTo>
                    <a:lnTo>
                      <a:pt x="6897" y="5439"/>
                    </a:lnTo>
                    <a:lnTo>
                      <a:pt x="6800" y="5439"/>
                    </a:lnTo>
                    <a:lnTo>
                      <a:pt x="6800" y="5439"/>
                    </a:lnTo>
                    <a:lnTo>
                      <a:pt x="6508" y="5536"/>
                    </a:lnTo>
                    <a:lnTo>
                      <a:pt x="6314" y="5633"/>
                    </a:lnTo>
                    <a:lnTo>
                      <a:pt x="6314" y="5633"/>
                    </a:lnTo>
                    <a:lnTo>
                      <a:pt x="6120" y="5731"/>
                    </a:lnTo>
                    <a:lnTo>
                      <a:pt x="6120" y="5731"/>
                    </a:lnTo>
                    <a:lnTo>
                      <a:pt x="5926" y="5633"/>
                    </a:lnTo>
                    <a:lnTo>
                      <a:pt x="5926" y="5633"/>
                    </a:lnTo>
                    <a:lnTo>
                      <a:pt x="5829" y="5536"/>
                    </a:lnTo>
                    <a:lnTo>
                      <a:pt x="5537" y="5439"/>
                    </a:lnTo>
                    <a:lnTo>
                      <a:pt x="5537" y="5439"/>
                    </a:lnTo>
                    <a:lnTo>
                      <a:pt x="5246" y="5536"/>
                    </a:lnTo>
                    <a:lnTo>
                      <a:pt x="5052" y="5633"/>
                    </a:lnTo>
                    <a:lnTo>
                      <a:pt x="5052" y="5633"/>
                    </a:lnTo>
                    <a:lnTo>
                      <a:pt x="4857" y="5731"/>
                    </a:lnTo>
                    <a:lnTo>
                      <a:pt x="4857" y="5731"/>
                    </a:lnTo>
                    <a:lnTo>
                      <a:pt x="4663" y="5633"/>
                    </a:lnTo>
                    <a:lnTo>
                      <a:pt x="4663" y="5633"/>
                    </a:lnTo>
                    <a:lnTo>
                      <a:pt x="4566" y="5536"/>
                    </a:lnTo>
                    <a:lnTo>
                      <a:pt x="4275" y="5439"/>
                    </a:lnTo>
                    <a:lnTo>
                      <a:pt x="4275" y="5439"/>
                    </a:lnTo>
                    <a:lnTo>
                      <a:pt x="3983" y="5536"/>
                    </a:lnTo>
                    <a:lnTo>
                      <a:pt x="3789" y="5633"/>
                    </a:lnTo>
                    <a:lnTo>
                      <a:pt x="3789" y="5633"/>
                    </a:lnTo>
                    <a:lnTo>
                      <a:pt x="3595" y="5731"/>
                    </a:lnTo>
                    <a:lnTo>
                      <a:pt x="3595" y="5731"/>
                    </a:lnTo>
                    <a:lnTo>
                      <a:pt x="3400" y="5633"/>
                    </a:lnTo>
                    <a:lnTo>
                      <a:pt x="3400" y="5633"/>
                    </a:lnTo>
                    <a:lnTo>
                      <a:pt x="3303" y="5536"/>
                    </a:lnTo>
                    <a:lnTo>
                      <a:pt x="3012" y="5439"/>
                    </a:lnTo>
                    <a:lnTo>
                      <a:pt x="3012" y="5439"/>
                    </a:lnTo>
                    <a:lnTo>
                      <a:pt x="2915" y="5439"/>
                    </a:lnTo>
                    <a:lnTo>
                      <a:pt x="2818" y="5536"/>
                    </a:lnTo>
                    <a:lnTo>
                      <a:pt x="2818" y="5731"/>
                    </a:lnTo>
                    <a:lnTo>
                      <a:pt x="3789" y="7576"/>
                    </a:lnTo>
                    <a:lnTo>
                      <a:pt x="3789" y="7576"/>
                    </a:lnTo>
                    <a:lnTo>
                      <a:pt x="3886" y="7867"/>
                    </a:lnTo>
                    <a:lnTo>
                      <a:pt x="3886" y="8062"/>
                    </a:lnTo>
                    <a:lnTo>
                      <a:pt x="3886" y="8839"/>
                    </a:lnTo>
                    <a:lnTo>
                      <a:pt x="3595" y="8839"/>
                    </a:lnTo>
                    <a:lnTo>
                      <a:pt x="3595" y="8839"/>
                    </a:lnTo>
                    <a:lnTo>
                      <a:pt x="3303" y="8936"/>
                    </a:lnTo>
                    <a:lnTo>
                      <a:pt x="3206" y="9033"/>
                    </a:lnTo>
                    <a:lnTo>
                      <a:pt x="3012" y="9227"/>
                    </a:lnTo>
                    <a:lnTo>
                      <a:pt x="3012" y="9421"/>
                    </a:lnTo>
                    <a:lnTo>
                      <a:pt x="3012" y="9616"/>
                    </a:lnTo>
                    <a:lnTo>
                      <a:pt x="2720" y="9616"/>
                    </a:lnTo>
                    <a:lnTo>
                      <a:pt x="2720" y="9616"/>
                    </a:lnTo>
                    <a:lnTo>
                      <a:pt x="2235" y="8741"/>
                    </a:lnTo>
                    <a:lnTo>
                      <a:pt x="1555" y="7867"/>
                    </a:lnTo>
                    <a:lnTo>
                      <a:pt x="1555" y="7867"/>
                    </a:lnTo>
                    <a:lnTo>
                      <a:pt x="1069" y="7187"/>
                    </a:lnTo>
                    <a:lnTo>
                      <a:pt x="778" y="6508"/>
                    </a:lnTo>
                    <a:lnTo>
                      <a:pt x="487" y="5731"/>
                    </a:lnTo>
                    <a:lnTo>
                      <a:pt x="389" y="4856"/>
                    </a:lnTo>
                    <a:lnTo>
                      <a:pt x="389" y="4856"/>
                    </a:lnTo>
                    <a:lnTo>
                      <a:pt x="487" y="3982"/>
                    </a:lnTo>
                    <a:lnTo>
                      <a:pt x="778" y="3108"/>
                    </a:lnTo>
                    <a:lnTo>
                      <a:pt x="1166" y="2428"/>
                    </a:lnTo>
                    <a:lnTo>
                      <a:pt x="1749" y="1748"/>
                    </a:lnTo>
                    <a:lnTo>
                      <a:pt x="2332" y="1166"/>
                    </a:lnTo>
                    <a:lnTo>
                      <a:pt x="3109" y="777"/>
                    </a:lnTo>
                    <a:lnTo>
                      <a:pt x="3983" y="486"/>
                    </a:lnTo>
                    <a:lnTo>
                      <a:pt x="4857" y="389"/>
                    </a:lnTo>
                    <a:lnTo>
                      <a:pt x="4857" y="389"/>
                    </a:lnTo>
                    <a:lnTo>
                      <a:pt x="5731" y="486"/>
                    </a:lnTo>
                    <a:lnTo>
                      <a:pt x="6606" y="777"/>
                    </a:lnTo>
                    <a:lnTo>
                      <a:pt x="7383" y="1166"/>
                    </a:lnTo>
                    <a:lnTo>
                      <a:pt x="7965" y="1651"/>
                    </a:lnTo>
                    <a:lnTo>
                      <a:pt x="8548" y="2331"/>
                    </a:lnTo>
                    <a:lnTo>
                      <a:pt x="8937" y="3108"/>
                    </a:lnTo>
                    <a:lnTo>
                      <a:pt x="9228" y="3885"/>
                    </a:lnTo>
                    <a:lnTo>
                      <a:pt x="9325" y="4759"/>
                    </a:lnTo>
                    <a:lnTo>
                      <a:pt x="9325" y="4759"/>
                    </a:lnTo>
                    <a:lnTo>
                      <a:pt x="9422" y="4954"/>
                    </a:lnTo>
                    <a:lnTo>
                      <a:pt x="9519" y="4954"/>
                    </a:lnTo>
                    <a:lnTo>
                      <a:pt x="9519" y="4954"/>
                    </a:lnTo>
                    <a:lnTo>
                      <a:pt x="9714" y="4954"/>
                    </a:lnTo>
                    <a:lnTo>
                      <a:pt x="9714" y="4759"/>
                    </a:lnTo>
                    <a:lnTo>
                      <a:pt x="9714" y="4759"/>
                    </a:lnTo>
                    <a:lnTo>
                      <a:pt x="9617" y="3788"/>
                    </a:lnTo>
                    <a:lnTo>
                      <a:pt x="9325" y="2914"/>
                    </a:lnTo>
                    <a:lnTo>
                      <a:pt x="8840" y="2137"/>
                    </a:lnTo>
                    <a:lnTo>
                      <a:pt x="8257" y="1360"/>
                    </a:lnTo>
                    <a:lnTo>
                      <a:pt x="7577" y="777"/>
                    </a:lnTo>
                    <a:lnTo>
                      <a:pt x="6800" y="389"/>
                    </a:lnTo>
                    <a:lnTo>
                      <a:pt x="5829" y="97"/>
                    </a:lnTo>
                    <a:lnTo>
                      <a:pt x="4857" y="0"/>
                    </a:lnTo>
                    <a:lnTo>
                      <a:pt x="4857" y="0"/>
                    </a:lnTo>
                    <a:lnTo>
                      <a:pt x="4857" y="0"/>
                    </a:lnTo>
                    <a:lnTo>
                      <a:pt x="4857" y="0"/>
                    </a:lnTo>
                    <a:lnTo>
                      <a:pt x="3886" y="97"/>
                    </a:lnTo>
                    <a:lnTo>
                      <a:pt x="3012" y="389"/>
                    </a:lnTo>
                    <a:lnTo>
                      <a:pt x="2138" y="874"/>
                    </a:lnTo>
                    <a:lnTo>
                      <a:pt x="1458" y="1457"/>
                    </a:lnTo>
                    <a:lnTo>
                      <a:pt x="875" y="2137"/>
                    </a:lnTo>
                    <a:lnTo>
                      <a:pt x="389" y="3011"/>
                    </a:lnTo>
                    <a:lnTo>
                      <a:pt x="98" y="3885"/>
                    </a:lnTo>
                    <a:lnTo>
                      <a:pt x="1" y="4856"/>
                    </a:lnTo>
                    <a:lnTo>
                      <a:pt x="1" y="4856"/>
                    </a:lnTo>
                    <a:lnTo>
                      <a:pt x="98" y="5731"/>
                    </a:lnTo>
                    <a:lnTo>
                      <a:pt x="389" y="6605"/>
                    </a:lnTo>
                    <a:lnTo>
                      <a:pt x="778" y="7382"/>
                    </a:lnTo>
                    <a:lnTo>
                      <a:pt x="1264" y="8159"/>
                    </a:lnTo>
                    <a:lnTo>
                      <a:pt x="1264" y="8159"/>
                    </a:lnTo>
                    <a:lnTo>
                      <a:pt x="1846" y="8839"/>
                    </a:lnTo>
                    <a:lnTo>
                      <a:pt x="2332" y="9713"/>
                    </a:lnTo>
                    <a:lnTo>
                      <a:pt x="2332" y="9713"/>
                    </a:lnTo>
                    <a:lnTo>
                      <a:pt x="2041" y="10004"/>
                    </a:lnTo>
                    <a:lnTo>
                      <a:pt x="1943" y="10296"/>
                    </a:lnTo>
                    <a:lnTo>
                      <a:pt x="1943" y="10296"/>
                    </a:lnTo>
                    <a:lnTo>
                      <a:pt x="2041" y="10587"/>
                    </a:lnTo>
                    <a:lnTo>
                      <a:pt x="2235" y="10781"/>
                    </a:lnTo>
                    <a:lnTo>
                      <a:pt x="2235" y="10781"/>
                    </a:lnTo>
                    <a:lnTo>
                      <a:pt x="2041" y="11073"/>
                    </a:lnTo>
                    <a:lnTo>
                      <a:pt x="1943" y="11364"/>
                    </a:lnTo>
                    <a:lnTo>
                      <a:pt x="1943" y="11364"/>
                    </a:lnTo>
                    <a:lnTo>
                      <a:pt x="2041" y="11558"/>
                    </a:lnTo>
                    <a:lnTo>
                      <a:pt x="2235" y="11850"/>
                    </a:lnTo>
                    <a:lnTo>
                      <a:pt x="2235" y="11850"/>
                    </a:lnTo>
                    <a:lnTo>
                      <a:pt x="2041" y="12044"/>
                    </a:lnTo>
                    <a:lnTo>
                      <a:pt x="1943" y="12335"/>
                    </a:lnTo>
                    <a:lnTo>
                      <a:pt x="1943" y="12335"/>
                    </a:lnTo>
                    <a:lnTo>
                      <a:pt x="2041" y="12627"/>
                    </a:lnTo>
                    <a:lnTo>
                      <a:pt x="2235" y="12821"/>
                    </a:lnTo>
                    <a:lnTo>
                      <a:pt x="2429" y="13015"/>
                    </a:lnTo>
                    <a:lnTo>
                      <a:pt x="2720" y="13015"/>
                    </a:lnTo>
                    <a:lnTo>
                      <a:pt x="2720" y="13015"/>
                    </a:lnTo>
                    <a:lnTo>
                      <a:pt x="2720" y="13015"/>
                    </a:lnTo>
                    <a:lnTo>
                      <a:pt x="3012" y="13404"/>
                    </a:lnTo>
                    <a:lnTo>
                      <a:pt x="3206" y="13695"/>
                    </a:lnTo>
                    <a:lnTo>
                      <a:pt x="3400" y="13792"/>
                    </a:lnTo>
                    <a:lnTo>
                      <a:pt x="3595" y="13792"/>
                    </a:lnTo>
                    <a:lnTo>
                      <a:pt x="6120" y="13792"/>
                    </a:lnTo>
                    <a:lnTo>
                      <a:pt x="6120" y="13792"/>
                    </a:lnTo>
                    <a:lnTo>
                      <a:pt x="6411" y="13792"/>
                    </a:lnTo>
                    <a:lnTo>
                      <a:pt x="6606" y="13695"/>
                    </a:lnTo>
                    <a:lnTo>
                      <a:pt x="6800" y="13501"/>
                    </a:lnTo>
                    <a:lnTo>
                      <a:pt x="6994" y="13306"/>
                    </a:lnTo>
                    <a:lnTo>
                      <a:pt x="6994" y="13306"/>
                    </a:lnTo>
                    <a:lnTo>
                      <a:pt x="7383" y="13598"/>
                    </a:lnTo>
                    <a:lnTo>
                      <a:pt x="7771" y="13695"/>
                    </a:lnTo>
                    <a:lnTo>
                      <a:pt x="8257" y="13792"/>
                    </a:lnTo>
                    <a:lnTo>
                      <a:pt x="8645" y="13792"/>
                    </a:lnTo>
                    <a:lnTo>
                      <a:pt x="8645" y="13792"/>
                    </a:lnTo>
                    <a:lnTo>
                      <a:pt x="9325" y="13792"/>
                    </a:lnTo>
                    <a:lnTo>
                      <a:pt x="10005" y="13598"/>
                    </a:lnTo>
                    <a:lnTo>
                      <a:pt x="10588" y="13306"/>
                    </a:lnTo>
                    <a:lnTo>
                      <a:pt x="11073" y="12821"/>
                    </a:lnTo>
                    <a:lnTo>
                      <a:pt x="11462" y="12335"/>
                    </a:lnTo>
                    <a:lnTo>
                      <a:pt x="11753" y="11752"/>
                    </a:lnTo>
                    <a:lnTo>
                      <a:pt x="11948" y="11170"/>
                    </a:lnTo>
                    <a:lnTo>
                      <a:pt x="12045" y="10490"/>
                    </a:lnTo>
                    <a:lnTo>
                      <a:pt x="12045" y="10490"/>
                    </a:lnTo>
                    <a:lnTo>
                      <a:pt x="11948" y="9907"/>
                    </a:lnTo>
                    <a:lnTo>
                      <a:pt x="11850" y="9421"/>
                    </a:lnTo>
                    <a:lnTo>
                      <a:pt x="11559" y="8839"/>
                    </a:lnTo>
                    <a:lnTo>
                      <a:pt x="11268" y="8450"/>
                    </a:lnTo>
                    <a:lnTo>
                      <a:pt x="10879" y="8062"/>
                    </a:lnTo>
                    <a:lnTo>
                      <a:pt x="10491" y="7673"/>
                    </a:lnTo>
                    <a:lnTo>
                      <a:pt x="10005" y="7479"/>
                    </a:lnTo>
                    <a:lnTo>
                      <a:pt x="9422" y="7285"/>
                    </a:lnTo>
                    <a:lnTo>
                      <a:pt x="9422" y="728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Google Shape;1001;p87">
                <a:extLst>
                  <a:ext uri="{FF2B5EF4-FFF2-40B4-BE49-F238E27FC236}">
                    <a16:creationId xmlns:a16="http://schemas.microsoft.com/office/drawing/2014/main" id="{3EBA62BD-684E-41F2-11F4-7DA2C83E4DB1}"/>
                  </a:ext>
                </a:extLst>
              </p:cNvPr>
              <p:cNvSpPr/>
              <p:nvPr/>
            </p:nvSpPr>
            <p:spPr>
              <a:xfrm>
                <a:off x="1767607" y="1503696"/>
                <a:ext cx="5496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584" fill="none" extrusionOk="0">
                    <a:moveTo>
                      <a:pt x="1" y="292"/>
                    </a:moveTo>
                    <a:lnTo>
                      <a:pt x="1" y="292"/>
                    </a:lnTo>
                    <a:lnTo>
                      <a:pt x="98" y="98"/>
                    </a:lnTo>
                    <a:lnTo>
                      <a:pt x="292" y="1"/>
                    </a:lnTo>
                    <a:lnTo>
                      <a:pt x="1749" y="1"/>
                    </a:lnTo>
                    <a:lnTo>
                      <a:pt x="1749" y="1"/>
                    </a:lnTo>
                    <a:lnTo>
                      <a:pt x="1846" y="1"/>
                    </a:lnTo>
                    <a:lnTo>
                      <a:pt x="1944" y="195"/>
                    </a:lnTo>
                    <a:lnTo>
                      <a:pt x="1944" y="195"/>
                    </a:lnTo>
                    <a:lnTo>
                      <a:pt x="2041" y="292"/>
                    </a:lnTo>
                    <a:lnTo>
                      <a:pt x="1944" y="486"/>
                    </a:lnTo>
                    <a:lnTo>
                      <a:pt x="1846" y="486"/>
                    </a:lnTo>
                    <a:lnTo>
                      <a:pt x="1749" y="584"/>
                    </a:lnTo>
                    <a:lnTo>
                      <a:pt x="292" y="584"/>
                    </a:lnTo>
                    <a:lnTo>
                      <a:pt x="292" y="584"/>
                    </a:lnTo>
                    <a:lnTo>
                      <a:pt x="98" y="486"/>
                    </a:lnTo>
                    <a:lnTo>
                      <a:pt x="1" y="292"/>
                    </a:lnTo>
                    <a:lnTo>
                      <a:pt x="1" y="29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Google Shape;1002;p87">
                <a:extLst>
                  <a:ext uri="{FF2B5EF4-FFF2-40B4-BE49-F238E27FC236}">
                    <a16:creationId xmlns:a16="http://schemas.microsoft.com/office/drawing/2014/main" id="{757C819E-BD2F-B117-7C2E-8F87D64D457D}"/>
                  </a:ext>
                </a:extLst>
              </p:cNvPr>
              <p:cNvSpPr/>
              <p:nvPr/>
            </p:nvSpPr>
            <p:spPr>
              <a:xfrm>
                <a:off x="1785921" y="1529874"/>
                <a:ext cx="18341" cy="7864"/>
              </a:xfrm>
              <a:custGeom>
                <a:avLst/>
                <a:gdLst/>
                <a:ahLst/>
                <a:cxnLst/>
                <a:rect l="l" t="t" r="r" b="b"/>
                <a:pathLst>
                  <a:path w="681" h="292" fill="none" extrusionOk="0">
                    <a:moveTo>
                      <a:pt x="1" y="0"/>
                    </a:moveTo>
                    <a:lnTo>
                      <a:pt x="681" y="0"/>
                    </a:lnTo>
                    <a:lnTo>
                      <a:pt x="681" y="291"/>
                    </a:lnTo>
                    <a:lnTo>
                      <a:pt x="681" y="291"/>
                    </a:lnTo>
                    <a:lnTo>
                      <a:pt x="292" y="291"/>
                    </a:lnTo>
                    <a:lnTo>
                      <a:pt x="292" y="291"/>
                    </a:lnTo>
                    <a:lnTo>
                      <a:pt x="1" y="291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Google Shape;1003;p87">
                <a:extLst>
                  <a:ext uri="{FF2B5EF4-FFF2-40B4-BE49-F238E27FC236}">
                    <a16:creationId xmlns:a16="http://schemas.microsoft.com/office/drawing/2014/main" id="{0FFD0CA0-B2A5-045C-CC61-73AD1DC01B10}"/>
                  </a:ext>
                </a:extLst>
              </p:cNvPr>
              <p:cNvSpPr/>
              <p:nvPr/>
            </p:nvSpPr>
            <p:spPr>
              <a:xfrm>
                <a:off x="1652525" y="1501084"/>
                <a:ext cx="78508" cy="81121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3012" fill="none" extrusionOk="0">
                    <a:moveTo>
                      <a:pt x="680" y="1555"/>
                    </a:moveTo>
                    <a:lnTo>
                      <a:pt x="0" y="292"/>
                    </a:lnTo>
                    <a:lnTo>
                      <a:pt x="0" y="292"/>
                    </a:lnTo>
                    <a:lnTo>
                      <a:pt x="292" y="292"/>
                    </a:lnTo>
                    <a:lnTo>
                      <a:pt x="583" y="195"/>
                    </a:lnTo>
                    <a:lnTo>
                      <a:pt x="680" y="1"/>
                    </a:lnTo>
                    <a:lnTo>
                      <a:pt x="875" y="1"/>
                    </a:lnTo>
                    <a:lnTo>
                      <a:pt x="875" y="1"/>
                    </a:lnTo>
                    <a:lnTo>
                      <a:pt x="1069" y="98"/>
                    </a:lnTo>
                    <a:lnTo>
                      <a:pt x="1069" y="98"/>
                    </a:lnTo>
                    <a:lnTo>
                      <a:pt x="1166" y="195"/>
                    </a:lnTo>
                    <a:lnTo>
                      <a:pt x="1457" y="292"/>
                    </a:lnTo>
                    <a:lnTo>
                      <a:pt x="1457" y="292"/>
                    </a:lnTo>
                    <a:lnTo>
                      <a:pt x="1749" y="195"/>
                    </a:lnTo>
                    <a:lnTo>
                      <a:pt x="1943" y="98"/>
                    </a:lnTo>
                    <a:lnTo>
                      <a:pt x="1943" y="98"/>
                    </a:lnTo>
                    <a:lnTo>
                      <a:pt x="2137" y="1"/>
                    </a:lnTo>
                    <a:lnTo>
                      <a:pt x="2137" y="1"/>
                    </a:lnTo>
                    <a:lnTo>
                      <a:pt x="2331" y="98"/>
                    </a:lnTo>
                    <a:lnTo>
                      <a:pt x="2331" y="98"/>
                    </a:lnTo>
                    <a:lnTo>
                      <a:pt x="2623" y="292"/>
                    </a:lnTo>
                    <a:lnTo>
                      <a:pt x="2914" y="292"/>
                    </a:lnTo>
                    <a:lnTo>
                      <a:pt x="2234" y="1555"/>
                    </a:lnTo>
                    <a:lnTo>
                      <a:pt x="2234" y="1555"/>
                    </a:lnTo>
                    <a:lnTo>
                      <a:pt x="2137" y="1943"/>
                    </a:lnTo>
                    <a:lnTo>
                      <a:pt x="2040" y="2332"/>
                    </a:lnTo>
                    <a:lnTo>
                      <a:pt x="2040" y="3012"/>
                    </a:lnTo>
                    <a:lnTo>
                      <a:pt x="875" y="3012"/>
                    </a:lnTo>
                    <a:lnTo>
                      <a:pt x="875" y="2332"/>
                    </a:lnTo>
                    <a:lnTo>
                      <a:pt x="875" y="2332"/>
                    </a:lnTo>
                    <a:lnTo>
                      <a:pt x="875" y="1943"/>
                    </a:lnTo>
                    <a:lnTo>
                      <a:pt x="680" y="1555"/>
                    </a:lnTo>
                    <a:lnTo>
                      <a:pt x="680" y="155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Google Shape;1004;p87">
                <a:extLst>
                  <a:ext uri="{FF2B5EF4-FFF2-40B4-BE49-F238E27FC236}">
                    <a16:creationId xmlns:a16="http://schemas.microsoft.com/office/drawing/2014/main" id="{F6536645-CAE9-DE1F-6BCF-B4E951A0C75D}"/>
                  </a:ext>
                </a:extLst>
              </p:cNvPr>
              <p:cNvSpPr/>
              <p:nvPr/>
            </p:nvSpPr>
            <p:spPr>
              <a:xfrm>
                <a:off x="1652525" y="1592654"/>
                <a:ext cx="60194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89" fill="none" extrusionOk="0">
                    <a:moveTo>
                      <a:pt x="195" y="0"/>
                    </a:moveTo>
                    <a:lnTo>
                      <a:pt x="2234" y="0"/>
                    </a:lnTo>
                    <a:lnTo>
                      <a:pt x="2234" y="0"/>
                    </a:lnTo>
                    <a:lnTo>
                      <a:pt x="2137" y="389"/>
                    </a:lnTo>
                    <a:lnTo>
                      <a:pt x="0" y="389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0" y="97"/>
                    </a:lnTo>
                    <a:lnTo>
                      <a:pt x="195" y="0"/>
                    </a:lnTo>
                    <a:lnTo>
                      <a:pt x="19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Google Shape;1005;p87">
                <a:extLst>
                  <a:ext uri="{FF2B5EF4-FFF2-40B4-BE49-F238E27FC236}">
                    <a16:creationId xmlns:a16="http://schemas.microsoft.com/office/drawing/2014/main" id="{E5EDB97E-111D-F19A-6EDB-8321D4E8E343}"/>
                  </a:ext>
                </a:extLst>
              </p:cNvPr>
              <p:cNvSpPr/>
              <p:nvPr/>
            </p:nvSpPr>
            <p:spPr>
              <a:xfrm>
                <a:off x="1623734" y="1613581"/>
                <a:ext cx="88985" cy="4449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652" fill="none" extrusionOk="0">
                    <a:moveTo>
                      <a:pt x="1" y="1360"/>
                    </a:moveTo>
                    <a:lnTo>
                      <a:pt x="1" y="1360"/>
                    </a:lnTo>
                    <a:lnTo>
                      <a:pt x="98" y="1069"/>
                    </a:lnTo>
                    <a:lnTo>
                      <a:pt x="292" y="971"/>
                    </a:lnTo>
                    <a:lnTo>
                      <a:pt x="584" y="971"/>
                    </a:lnTo>
                    <a:lnTo>
                      <a:pt x="584" y="971"/>
                    </a:lnTo>
                    <a:lnTo>
                      <a:pt x="778" y="971"/>
                    </a:lnTo>
                    <a:lnTo>
                      <a:pt x="778" y="874"/>
                    </a:lnTo>
                    <a:lnTo>
                      <a:pt x="778" y="874"/>
                    </a:lnTo>
                    <a:lnTo>
                      <a:pt x="778" y="680"/>
                    </a:lnTo>
                    <a:lnTo>
                      <a:pt x="584" y="583"/>
                    </a:lnTo>
                    <a:lnTo>
                      <a:pt x="292" y="583"/>
                    </a:lnTo>
                    <a:lnTo>
                      <a:pt x="292" y="583"/>
                    </a:lnTo>
                    <a:lnTo>
                      <a:pt x="98" y="583"/>
                    </a:lnTo>
                    <a:lnTo>
                      <a:pt x="1" y="389"/>
                    </a:lnTo>
                    <a:lnTo>
                      <a:pt x="1" y="389"/>
                    </a:lnTo>
                    <a:lnTo>
                      <a:pt x="1" y="194"/>
                    </a:lnTo>
                    <a:lnTo>
                      <a:pt x="98" y="97"/>
                    </a:lnTo>
                    <a:lnTo>
                      <a:pt x="195" y="0"/>
                    </a:lnTo>
                    <a:lnTo>
                      <a:pt x="292" y="0"/>
                    </a:lnTo>
                    <a:lnTo>
                      <a:pt x="3109" y="0"/>
                    </a:lnTo>
                    <a:lnTo>
                      <a:pt x="3109" y="0"/>
                    </a:lnTo>
                    <a:lnTo>
                      <a:pt x="3012" y="486"/>
                    </a:lnTo>
                    <a:lnTo>
                      <a:pt x="3012" y="486"/>
                    </a:lnTo>
                    <a:lnTo>
                      <a:pt x="3109" y="583"/>
                    </a:lnTo>
                    <a:lnTo>
                      <a:pt x="1555" y="583"/>
                    </a:lnTo>
                    <a:lnTo>
                      <a:pt x="1555" y="583"/>
                    </a:lnTo>
                    <a:lnTo>
                      <a:pt x="1458" y="680"/>
                    </a:lnTo>
                    <a:lnTo>
                      <a:pt x="1361" y="777"/>
                    </a:lnTo>
                    <a:lnTo>
                      <a:pt x="1361" y="777"/>
                    </a:lnTo>
                    <a:lnTo>
                      <a:pt x="1361" y="971"/>
                    </a:lnTo>
                    <a:lnTo>
                      <a:pt x="1555" y="971"/>
                    </a:lnTo>
                    <a:lnTo>
                      <a:pt x="3109" y="971"/>
                    </a:lnTo>
                    <a:lnTo>
                      <a:pt x="3109" y="971"/>
                    </a:lnTo>
                    <a:lnTo>
                      <a:pt x="3303" y="1651"/>
                    </a:lnTo>
                    <a:lnTo>
                      <a:pt x="292" y="1651"/>
                    </a:lnTo>
                    <a:lnTo>
                      <a:pt x="292" y="1651"/>
                    </a:lnTo>
                    <a:lnTo>
                      <a:pt x="98" y="1554"/>
                    </a:lnTo>
                    <a:lnTo>
                      <a:pt x="1" y="1360"/>
                    </a:lnTo>
                    <a:lnTo>
                      <a:pt x="1" y="136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Google Shape;1006;p87">
                <a:extLst>
                  <a:ext uri="{FF2B5EF4-FFF2-40B4-BE49-F238E27FC236}">
                    <a16:creationId xmlns:a16="http://schemas.microsoft.com/office/drawing/2014/main" id="{51C8FFA0-C520-A1F1-BD74-82F995EA6843}"/>
                  </a:ext>
                </a:extLst>
              </p:cNvPr>
              <p:cNvSpPr/>
              <p:nvPr/>
            </p:nvSpPr>
            <p:spPr>
              <a:xfrm>
                <a:off x="1623734" y="1668496"/>
                <a:ext cx="104687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3887" h="584" fill="none" extrusionOk="0">
                    <a:moveTo>
                      <a:pt x="1" y="292"/>
                    </a:moveTo>
                    <a:lnTo>
                      <a:pt x="1" y="292"/>
                    </a:lnTo>
                    <a:lnTo>
                      <a:pt x="98" y="98"/>
                    </a:lnTo>
                    <a:lnTo>
                      <a:pt x="292" y="1"/>
                    </a:lnTo>
                    <a:lnTo>
                      <a:pt x="3400" y="1"/>
                    </a:lnTo>
                    <a:lnTo>
                      <a:pt x="3400" y="1"/>
                    </a:lnTo>
                    <a:lnTo>
                      <a:pt x="3886" y="584"/>
                    </a:lnTo>
                    <a:lnTo>
                      <a:pt x="292" y="584"/>
                    </a:lnTo>
                    <a:lnTo>
                      <a:pt x="292" y="584"/>
                    </a:lnTo>
                    <a:lnTo>
                      <a:pt x="98" y="486"/>
                    </a:lnTo>
                    <a:lnTo>
                      <a:pt x="1" y="292"/>
                    </a:lnTo>
                    <a:lnTo>
                      <a:pt x="1" y="29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Google Shape;1007;p87">
                <a:extLst>
                  <a:ext uri="{FF2B5EF4-FFF2-40B4-BE49-F238E27FC236}">
                    <a16:creationId xmlns:a16="http://schemas.microsoft.com/office/drawing/2014/main" id="{8290C704-C68F-A0D7-1177-09380448D344}"/>
                  </a:ext>
                </a:extLst>
              </p:cNvPr>
              <p:cNvSpPr/>
              <p:nvPr/>
            </p:nvSpPr>
            <p:spPr>
              <a:xfrm>
                <a:off x="1647300" y="1697287"/>
                <a:ext cx="91571" cy="7864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292" fill="none" extrusionOk="0">
                    <a:moveTo>
                      <a:pt x="2914" y="292"/>
                    </a:moveTo>
                    <a:lnTo>
                      <a:pt x="389" y="292"/>
                    </a:lnTo>
                    <a:lnTo>
                      <a:pt x="389" y="292"/>
                    </a:lnTo>
                    <a:lnTo>
                      <a:pt x="97" y="194"/>
                    </a:lnTo>
                    <a:lnTo>
                      <a:pt x="0" y="0"/>
                    </a:lnTo>
                    <a:lnTo>
                      <a:pt x="3302" y="0"/>
                    </a:lnTo>
                    <a:lnTo>
                      <a:pt x="3302" y="0"/>
                    </a:lnTo>
                    <a:lnTo>
                      <a:pt x="3400" y="0"/>
                    </a:lnTo>
                    <a:lnTo>
                      <a:pt x="3400" y="0"/>
                    </a:lnTo>
                    <a:lnTo>
                      <a:pt x="3205" y="194"/>
                    </a:lnTo>
                    <a:lnTo>
                      <a:pt x="2914" y="292"/>
                    </a:lnTo>
                    <a:lnTo>
                      <a:pt x="2914" y="29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Google Shape;1008;p87">
                <a:extLst>
                  <a:ext uri="{FF2B5EF4-FFF2-40B4-BE49-F238E27FC236}">
                    <a16:creationId xmlns:a16="http://schemas.microsoft.com/office/drawing/2014/main" id="{15251A6A-AF83-7A54-B634-6D2D8D794F1A}"/>
                  </a:ext>
                </a:extLst>
              </p:cNvPr>
              <p:cNvSpPr/>
              <p:nvPr/>
            </p:nvSpPr>
            <p:spPr>
              <a:xfrm>
                <a:off x="1715304" y="1548162"/>
                <a:ext cx="156990" cy="15699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5829" fill="none" extrusionOk="0">
                    <a:moveTo>
                      <a:pt x="2914" y="5829"/>
                    </a:moveTo>
                    <a:lnTo>
                      <a:pt x="2914" y="5829"/>
                    </a:lnTo>
                    <a:lnTo>
                      <a:pt x="2332" y="5829"/>
                    </a:lnTo>
                    <a:lnTo>
                      <a:pt x="1846" y="5634"/>
                    </a:lnTo>
                    <a:lnTo>
                      <a:pt x="1360" y="5343"/>
                    </a:lnTo>
                    <a:lnTo>
                      <a:pt x="875" y="4954"/>
                    </a:lnTo>
                    <a:lnTo>
                      <a:pt x="583" y="4566"/>
                    </a:lnTo>
                    <a:lnTo>
                      <a:pt x="292" y="4080"/>
                    </a:lnTo>
                    <a:lnTo>
                      <a:pt x="98" y="3498"/>
                    </a:lnTo>
                    <a:lnTo>
                      <a:pt x="0" y="2915"/>
                    </a:lnTo>
                    <a:lnTo>
                      <a:pt x="0" y="2915"/>
                    </a:lnTo>
                    <a:lnTo>
                      <a:pt x="98" y="2332"/>
                    </a:lnTo>
                    <a:lnTo>
                      <a:pt x="292" y="1846"/>
                    </a:lnTo>
                    <a:lnTo>
                      <a:pt x="583" y="1264"/>
                    </a:lnTo>
                    <a:lnTo>
                      <a:pt x="875" y="875"/>
                    </a:lnTo>
                    <a:lnTo>
                      <a:pt x="1360" y="487"/>
                    </a:lnTo>
                    <a:lnTo>
                      <a:pt x="1846" y="292"/>
                    </a:lnTo>
                    <a:lnTo>
                      <a:pt x="2332" y="98"/>
                    </a:lnTo>
                    <a:lnTo>
                      <a:pt x="2914" y="1"/>
                    </a:lnTo>
                    <a:lnTo>
                      <a:pt x="2914" y="1"/>
                    </a:lnTo>
                    <a:lnTo>
                      <a:pt x="3497" y="98"/>
                    </a:lnTo>
                    <a:lnTo>
                      <a:pt x="4080" y="292"/>
                    </a:lnTo>
                    <a:lnTo>
                      <a:pt x="4565" y="487"/>
                    </a:lnTo>
                    <a:lnTo>
                      <a:pt x="5051" y="875"/>
                    </a:lnTo>
                    <a:lnTo>
                      <a:pt x="5342" y="1264"/>
                    </a:lnTo>
                    <a:lnTo>
                      <a:pt x="5634" y="1846"/>
                    </a:lnTo>
                    <a:lnTo>
                      <a:pt x="5828" y="2332"/>
                    </a:lnTo>
                    <a:lnTo>
                      <a:pt x="5828" y="2915"/>
                    </a:lnTo>
                    <a:lnTo>
                      <a:pt x="5828" y="2915"/>
                    </a:lnTo>
                    <a:lnTo>
                      <a:pt x="5828" y="3498"/>
                    </a:lnTo>
                    <a:lnTo>
                      <a:pt x="5634" y="4080"/>
                    </a:lnTo>
                    <a:lnTo>
                      <a:pt x="5342" y="4566"/>
                    </a:lnTo>
                    <a:lnTo>
                      <a:pt x="5051" y="4954"/>
                    </a:lnTo>
                    <a:lnTo>
                      <a:pt x="4565" y="5343"/>
                    </a:lnTo>
                    <a:lnTo>
                      <a:pt x="4080" y="5634"/>
                    </a:lnTo>
                    <a:lnTo>
                      <a:pt x="3497" y="5829"/>
                    </a:lnTo>
                    <a:lnTo>
                      <a:pt x="2914" y="5829"/>
                    </a:lnTo>
                    <a:lnTo>
                      <a:pt x="2914" y="582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Google Shape;1009;p87">
                <a:extLst>
                  <a:ext uri="{FF2B5EF4-FFF2-40B4-BE49-F238E27FC236}">
                    <a16:creationId xmlns:a16="http://schemas.microsoft.com/office/drawing/2014/main" id="{B872329E-0D9A-BBAB-F5E9-C2A5920EF3D6}"/>
                  </a:ext>
                </a:extLst>
              </p:cNvPr>
              <p:cNvSpPr/>
              <p:nvPr/>
            </p:nvSpPr>
            <p:spPr>
              <a:xfrm>
                <a:off x="1793786" y="1705124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Google Shape;1010;p87">
                <a:extLst>
                  <a:ext uri="{FF2B5EF4-FFF2-40B4-BE49-F238E27FC236}">
                    <a16:creationId xmlns:a16="http://schemas.microsoft.com/office/drawing/2014/main" id="{A709F24A-9478-8F87-E1BA-E416E5F3941A}"/>
                  </a:ext>
                </a:extLst>
              </p:cNvPr>
              <p:cNvSpPr/>
              <p:nvPr/>
            </p:nvSpPr>
            <p:spPr>
              <a:xfrm>
                <a:off x="1728394" y="1561251"/>
                <a:ext cx="133424" cy="133451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955" extrusionOk="0">
                    <a:moveTo>
                      <a:pt x="2914" y="389"/>
                    </a:moveTo>
                    <a:lnTo>
                      <a:pt x="3302" y="486"/>
                    </a:lnTo>
                    <a:lnTo>
                      <a:pt x="3594" y="680"/>
                    </a:lnTo>
                    <a:lnTo>
                      <a:pt x="3982" y="972"/>
                    </a:lnTo>
                    <a:lnTo>
                      <a:pt x="4177" y="1263"/>
                    </a:lnTo>
                    <a:lnTo>
                      <a:pt x="4371" y="1652"/>
                    </a:lnTo>
                    <a:lnTo>
                      <a:pt x="4468" y="2040"/>
                    </a:lnTo>
                    <a:lnTo>
                      <a:pt x="4565" y="2429"/>
                    </a:lnTo>
                    <a:lnTo>
                      <a:pt x="4468" y="2817"/>
                    </a:lnTo>
                    <a:lnTo>
                      <a:pt x="4371" y="3206"/>
                    </a:lnTo>
                    <a:lnTo>
                      <a:pt x="4177" y="3594"/>
                    </a:lnTo>
                    <a:lnTo>
                      <a:pt x="3982" y="3886"/>
                    </a:lnTo>
                    <a:lnTo>
                      <a:pt x="3594" y="4177"/>
                    </a:lnTo>
                    <a:lnTo>
                      <a:pt x="3302" y="4371"/>
                    </a:lnTo>
                    <a:lnTo>
                      <a:pt x="2914" y="4468"/>
                    </a:lnTo>
                    <a:lnTo>
                      <a:pt x="2428" y="4566"/>
                    </a:lnTo>
                    <a:lnTo>
                      <a:pt x="2040" y="4468"/>
                    </a:lnTo>
                    <a:lnTo>
                      <a:pt x="1651" y="4371"/>
                    </a:lnTo>
                    <a:lnTo>
                      <a:pt x="1263" y="4177"/>
                    </a:lnTo>
                    <a:lnTo>
                      <a:pt x="971" y="3886"/>
                    </a:lnTo>
                    <a:lnTo>
                      <a:pt x="777" y="3594"/>
                    </a:lnTo>
                    <a:lnTo>
                      <a:pt x="583" y="3206"/>
                    </a:lnTo>
                    <a:lnTo>
                      <a:pt x="389" y="2817"/>
                    </a:lnTo>
                    <a:lnTo>
                      <a:pt x="389" y="2429"/>
                    </a:lnTo>
                    <a:lnTo>
                      <a:pt x="389" y="2040"/>
                    </a:lnTo>
                    <a:lnTo>
                      <a:pt x="583" y="1652"/>
                    </a:lnTo>
                    <a:lnTo>
                      <a:pt x="777" y="1263"/>
                    </a:lnTo>
                    <a:lnTo>
                      <a:pt x="971" y="972"/>
                    </a:lnTo>
                    <a:lnTo>
                      <a:pt x="1263" y="680"/>
                    </a:lnTo>
                    <a:lnTo>
                      <a:pt x="1651" y="486"/>
                    </a:lnTo>
                    <a:lnTo>
                      <a:pt x="2040" y="389"/>
                    </a:lnTo>
                    <a:close/>
                    <a:moveTo>
                      <a:pt x="1943" y="1"/>
                    </a:moveTo>
                    <a:lnTo>
                      <a:pt x="1457" y="195"/>
                    </a:lnTo>
                    <a:lnTo>
                      <a:pt x="1068" y="389"/>
                    </a:lnTo>
                    <a:lnTo>
                      <a:pt x="680" y="680"/>
                    </a:lnTo>
                    <a:lnTo>
                      <a:pt x="389" y="1069"/>
                    </a:lnTo>
                    <a:lnTo>
                      <a:pt x="194" y="1458"/>
                    </a:lnTo>
                    <a:lnTo>
                      <a:pt x="0" y="1943"/>
                    </a:lnTo>
                    <a:lnTo>
                      <a:pt x="0" y="2429"/>
                    </a:lnTo>
                    <a:lnTo>
                      <a:pt x="0" y="2914"/>
                    </a:lnTo>
                    <a:lnTo>
                      <a:pt x="194" y="3400"/>
                    </a:lnTo>
                    <a:lnTo>
                      <a:pt x="389" y="3789"/>
                    </a:lnTo>
                    <a:lnTo>
                      <a:pt x="680" y="4177"/>
                    </a:lnTo>
                    <a:lnTo>
                      <a:pt x="1068" y="4468"/>
                    </a:lnTo>
                    <a:lnTo>
                      <a:pt x="1457" y="4760"/>
                    </a:lnTo>
                    <a:lnTo>
                      <a:pt x="1943" y="4857"/>
                    </a:lnTo>
                    <a:lnTo>
                      <a:pt x="2428" y="4954"/>
                    </a:lnTo>
                    <a:lnTo>
                      <a:pt x="3011" y="4857"/>
                    </a:lnTo>
                    <a:lnTo>
                      <a:pt x="3400" y="4760"/>
                    </a:lnTo>
                    <a:lnTo>
                      <a:pt x="3885" y="4468"/>
                    </a:lnTo>
                    <a:lnTo>
                      <a:pt x="4177" y="4177"/>
                    </a:lnTo>
                    <a:lnTo>
                      <a:pt x="4565" y="3789"/>
                    </a:lnTo>
                    <a:lnTo>
                      <a:pt x="4759" y="3400"/>
                    </a:lnTo>
                    <a:lnTo>
                      <a:pt x="4856" y="2914"/>
                    </a:lnTo>
                    <a:lnTo>
                      <a:pt x="4954" y="2429"/>
                    </a:lnTo>
                    <a:lnTo>
                      <a:pt x="4856" y="1943"/>
                    </a:lnTo>
                    <a:lnTo>
                      <a:pt x="4759" y="1458"/>
                    </a:lnTo>
                    <a:lnTo>
                      <a:pt x="4565" y="1069"/>
                    </a:lnTo>
                    <a:lnTo>
                      <a:pt x="4177" y="680"/>
                    </a:lnTo>
                    <a:lnTo>
                      <a:pt x="3885" y="389"/>
                    </a:lnTo>
                    <a:lnTo>
                      <a:pt x="3400" y="195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Google Shape;1011;p87">
                <a:extLst>
                  <a:ext uri="{FF2B5EF4-FFF2-40B4-BE49-F238E27FC236}">
                    <a16:creationId xmlns:a16="http://schemas.microsoft.com/office/drawing/2014/main" id="{01732C77-DAC9-BA45-E182-4DA3ADA50464}"/>
                  </a:ext>
                </a:extLst>
              </p:cNvPr>
              <p:cNvSpPr/>
              <p:nvPr/>
            </p:nvSpPr>
            <p:spPr>
              <a:xfrm>
                <a:off x="1728394" y="1561251"/>
                <a:ext cx="133424" cy="133451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955" fill="none" extrusionOk="0">
                    <a:moveTo>
                      <a:pt x="2428" y="1"/>
                    </a:moveTo>
                    <a:lnTo>
                      <a:pt x="2428" y="1"/>
                    </a:lnTo>
                    <a:lnTo>
                      <a:pt x="1943" y="1"/>
                    </a:lnTo>
                    <a:lnTo>
                      <a:pt x="1457" y="195"/>
                    </a:lnTo>
                    <a:lnTo>
                      <a:pt x="1068" y="389"/>
                    </a:lnTo>
                    <a:lnTo>
                      <a:pt x="680" y="680"/>
                    </a:lnTo>
                    <a:lnTo>
                      <a:pt x="389" y="1069"/>
                    </a:lnTo>
                    <a:lnTo>
                      <a:pt x="194" y="1458"/>
                    </a:lnTo>
                    <a:lnTo>
                      <a:pt x="0" y="1943"/>
                    </a:lnTo>
                    <a:lnTo>
                      <a:pt x="0" y="2429"/>
                    </a:lnTo>
                    <a:lnTo>
                      <a:pt x="0" y="2429"/>
                    </a:lnTo>
                    <a:lnTo>
                      <a:pt x="0" y="2914"/>
                    </a:lnTo>
                    <a:lnTo>
                      <a:pt x="194" y="3400"/>
                    </a:lnTo>
                    <a:lnTo>
                      <a:pt x="389" y="3789"/>
                    </a:lnTo>
                    <a:lnTo>
                      <a:pt x="680" y="4177"/>
                    </a:lnTo>
                    <a:lnTo>
                      <a:pt x="1068" y="4468"/>
                    </a:lnTo>
                    <a:lnTo>
                      <a:pt x="1457" y="4760"/>
                    </a:lnTo>
                    <a:lnTo>
                      <a:pt x="1943" y="4857"/>
                    </a:lnTo>
                    <a:lnTo>
                      <a:pt x="2428" y="4954"/>
                    </a:lnTo>
                    <a:lnTo>
                      <a:pt x="2428" y="4954"/>
                    </a:lnTo>
                    <a:lnTo>
                      <a:pt x="3011" y="4857"/>
                    </a:lnTo>
                    <a:lnTo>
                      <a:pt x="3400" y="4760"/>
                    </a:lnTo>
                    <a:lnTo>
                      <a:pt x="3885" y="4468"/>
                    </a:lnTo>
                    <a:lnTo>
                      <a:pt x="4177" y="4177"/>
                    </a:lnTo>
                    <a:lnTo>
                      <a:pt x="4565" y="3789"/>
                    </a:lnTo>
                    <a:lnTo>
                      <a:pt x="4759" y="3400"/>
                    </a:lnTo>
                    <a:lnTo>
                      <a:pt x="4856" y="2914"/>
                    </a:lnTo>
                    <a:lnTo>
                      <a:pt x="4954" y="2429"/>
                    </a:lnTo>
                    <a:lnTo>
                      <a:pt x="4954" y="2429"/>
                    </a:lnTo>
                    <a:lnTo>
                      <a:pt x="4856" y="1943"/>
                    </a:lnTo>
                    <a:lnTo>
                      <a:pt x="4759" y="1458"/>
                    </a:lnTo>
                    <a:lnTo>
                      <a:pt x="4565" y="1069"/>
                    </a:lnTo>
                    <a:lnTo>
                      <a:pt x="4177" y="680"/>
                    </a:lnTo>
                    <a:lnTo>
                      <a:pt x="3885" y="389"/>
                    </a:lnTo>
                    <a:lnTo>
                      <a:pt x="3400" y="195"/>
                    </a:lnTo>
                    <a:lnTo>
                      <a:pt x="3011" y="1"/>
                    </a:lnTo>
                    <a:lnTo>
                      <a:pt x="2428" y="1"/>
                    </a:lnTo>
                    <a:lnTo>
                      <a:pt x="2428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Google Shape;1012;p87">
                <a:extLst>
                  <a:ext uri="{FF2B5EF4-FFF2-40B4-BE49-F238E27FC236}">
                    <a16:creationId xmlns:a16="http://schemas.microsoft.com/office/drawing/2014/main" id="{1FAD6BBB-6906-86BE-7AC1-EFA99C9F8D0C}"/>
                  </a:ext>
                </a:extLst>
              </p:cNvPr>
              <p:cNvSpPr/>
              <p:nvPr/>
            </p:nvSpPr>
            <p:spPr>
              <a:xfrm>
                <a:off x="1738843" y="1571728"/>
                <a:ext cx="112524" cy="112497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4177" fill="none" extrusionOk="0">
                    <a:moveTo>
                      <a:pt x="2040" y="4177"/>
                    </a:moveTo>
                    <a:lnTo>
                      <a:pt x="2040" y="4177"/>
                    </a:lnTo>
                    <a:lnTo>
                      <a:pt x="1652" y="4079"/>
                    </a:lnTo>
                    <a:lnTo>
                      <a:pt x="1263" y="3982"/>
                    </a:lnTo>
                    <a:lnTo>
                      <a:pt x="875" y="3788"/>
                    </a:lnTo>
                    <a:lnTo>
                      <a:pt x="583" y="3497"/>
                    </a:lnTo>
                    <a:lnTo>
                      <a:pt x="389" y="3205"/>
                    </a:lnTo>
                    <a:lnTo>
                      <a:pt x="195" y="2817"/>
                    </a:lnTo>
                    <a:lnTo>
                      <a:pt x="1" y="2428"/>
                    </a:lnTo>
                    <a:lnTo>
                      <a:pt x="1" y="2040"/>
                    </a:lnTo>
                    <a:lnTo>
                      <a:pt x="1" y="2040"/>
                    </a:lnTo>
                    <a:lnTo>
                      <a:pt x="1" y="1651"/>
                    </a:lnTo>
                    <a:lnTo>
                      <a:pt x="195" y="1263"/>
                    </a:lnTo>
                    <a:lnTo>
                      <a:pt x="389" y="874"/>
                    </a:lnTo>
                    <a:lnTo>
                      <a:pt x="583" y="583"/>
                    </a:lnTo>
                    <a:lnTo>
                      <a:pt x="875" y="291"/>
                    </a:lnTo>
                    <a:lnTo>
                      <a:pt x="1263" y="97"/>
                    </a:lnTo>
                    <a:lnTo>
                      <a:pt x="1652" y="0"/>
                    </a:lnTo>
                    <a:lnTo>
                      <a:pt x="2040" y="0"/>
                    </a:lnTo>
                    <a:lnTo>
                      <a:pt x="2040" y="0"/>
                    </a:lnTo>
                    <a:lnTo>
                      <a:pt x="2526" y="0"/>
                    </a:lnTo>
                    <a:lnTo>
                      <a:pt x="2914" y="97"/>
                    </a:lnTo>
                    <a:lnTo>
                      <a:pt x="3206" y="291"/>
                    </a:lnTo>
                    <a:lnTo>
                      <a:pt x="3594" y="583"/>
                    </a:lnTo>
                    <a:lnTo>
                      <a:pt x="3789" y="874"/>
                    </a:lnTo>
                    <a:lnTo>
                      <a:pt x="3983" y="1263"/>
                    </a:lnTo>
                    <a:lnTo>
                      <a:pt x="4080" y="1651"/>
                    </a:lnTo>
                    <a:lnTo>
                      <a:pt x="4177" y="2040"/>
                    </a:lnTo>
                    <a:lnTo>
                      <a:pt x="4177" y="2040"/>
                    </a:lnTo>
                    <a:lnTo>
                      <a:pt x="4080" y="2428"/>
                    </a:lnTo>
                    <a:lnTo>
                      <a:pt x="3983" y="2817"/>
                    </a:lnTo>
                    <a:lnTo>
                      <a:pt x="3789" y="3205"/>
                    </a:lnTo>
                    <a:lnTo>
                      <a:pt x="3594" y="3497"/>
                    </a:lnTo>
                    <a:lnTo>
                      <a:pt x="3206" y="3788"/>
                    </a:lnTo>
                    <a:lnTo>
                      <a:pt x="2914" y="3982"/>
                    </a:lnTo>
                    <a:lnTo>
                      <a:pt x="2526" y="4079"/>
                    </a:lnTo>
                    <a:lnTo>
                      <a:pt x="2040" y="4177"/>
                    </a:lnTo>
                    <a:lnTo>
                      <a:pt x="2040" y="417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Google Shape;1013;p87">
                <a:extLst>
                  <a:ext uri="{FF2B5EF4-FFF2-40B4-BE49-F238E27FC236}">
                    <a16:creationId xmlns:a16="http://schemas.microsoft.com/office/drawing/2014/main" id="{9B554A98-2E0D-006B-52B0-FFF6C9104175}"/>
                  </a:ext>
                </a:extLst>
              </p:cNvPr>
              <p:cNvSpPr/>
              <p:nvPr/>
            </p:nvSpPr>
            <p:spPr>
              <a:xfrm>
                <a:off x="1793786" y="1684198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44" name="Gruppo 343">
            <a:extLst>
              <a:ext uri="{FF2B5EF4-FFF2-40B4-BE49-F238E27FC236}">
                <a16:creationId xmlns:a16="http://schemas.microsoft.com/office/drawing/2014/main" id="{05D7052C-066D-13D2-659C-C3760EDEA69C}"/>
              </a:ext>
            </a:extLst>
          </p:cNvPr>
          <p:cNvGrpSpPr/>
          <p:nvPr/>
        </p:nvGrpSpPr>
        <p:grpSpPr>
          <a:xfrm>
            <a:off x="4586383" y="3346194"/>
            <a:ext cx="791700" cy="791400"/>
            <a:chOff x="4402827" y="3473312"/>
            <a:chExt cx="791700" cy="791400"/>
          </a:xfrm>
        </p:grpSpPr>
        <p:sp>
          <p:nvSpPr>
            <p:cNvPr id="343" name="Google Shape;928;p87">
              <a:extLst>
                <a:ext uri="{FF2B5EF4-FFF2-40B4-BE49-F238E27FC236}">
                  <a16:creationId xmlns:a16="http://schemas.microsoft.com/office/drawing/2014/main" id="{3C68024E-0129-BEEA-563B-A0B5B71D8554}"/>
                </a:ext>
              </a:extLst>
            </p:cNvPr>
            <p:cNvSpPr/>
            <p:nvPr/>
          </p:nvSpPr>
          <p:spPr>
            <a:xfrm>
              <a:off x="4402827" y="3473312"/>
              <a:ext cx="791700" cy="7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85" name="Google Shape;1060;p90">
              <a:extLst>
                <a:ext uri="{FF2B5EF4-FFF2-40B4-BE49-F238E27FC236}">
                  <a16:creationId xmlns:a16="http://schemas.microsoft.com/office/drawing/2014/main" id="{79057FB0-395D-10AB-DD86-B703A0EF654F}"/>
                </a:ext>
              </a:extLst>
            </p:cNvPr>
            <p:cNvGrpSpPr/>
            <p:nvPr/>
          </p:nvGrpSpPr>
          <p:grpSpPr>
            <a:xfrm>
              <a:off x="4564181" y="3670824"/>
              <a:ext cx="468991" cy="396375"/>
              <a:chOff x="723892" y="3803058"/>
              <a:chExt cx="371480" cy="313953"/>
            </a:xfrm>
          </p:grpSpPr>
          <p:sp>
            <p:nvSpPr>
              <p:cNvPr id="186" name="Google Shape;1061;p90">
                <a:extLst>
                  <a:ext uri="{FF2B5EF4-FFF2-40B4-BE49-F238E27FC236}">
                    <a16:creationId xmlns:a16="http://schemas.microsoft.com/office/drawing/2014/main" id="{D9817B27-BB76-2766-6E64-ECEADCAA63E4}"/>
                  </a:ext>
                </a:extLst>
              </p:cNvPr>
              <p:cNvSpPr/>
              <p:nvPr/>
            </p:nvSpPr>
            <p:spPr>
              <a:xfrm>
                <a:off x="1014251" y="3823985"/>
                <a:ext cx="20953" cy="183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81" extrusionOk="0">
                    <a:moveTo>
                      <a:pt x="486" y="1"/>
                    </a:moveTo>
                    <a:lnTo>
                      <a:pt x="97" y="292"/>
                    </a:lnTo>
                    <a:lnTo>
                      <a:pt x="0" y="389"/>
                    </a:lnTo>
                    <a:lnTo>
                      <a:pt x="0" y="584"/>
                    </a:lnTo>
                    <a:lnTo>
                      <a:pt x="97" y="681"/>
                    </a:lnTo>
                    <a:lnTo>
                      <a:pt x="292" y="584"/>
                    </a:lnTo>
                    <a:lnTo>
                      <a:pt x="680" y="389"/>
                    </a:lnTo>
                    <a:lnTo>
                      <a:pt x="777" y="195"/>
                    </a:lnTo>
                    <a:lnTo>
                      <a:pt x="777" y="98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Google Shape;1062;p90">
                <a:extLst>
                  <a:ext uri="{FF2B5EF4-FFF2-40B4-BE49-F238E27FC236}">
                    <a16:creationId xmlns:a16="http://schemas.microsoft.com/office/drawing/2014/main" id="{42C46466-2610-4406-99C0-7851DD617F9F}"/>
                  </a:ext>
                </a:extLst>
              </p:cNvPr>
              <p:cNvSpPr/>
              <p:nvPr/>
            </p:nvSpPr>
            <p:spPr>
              <a:xfrm>
                <a:off x="1014251" y="3823985"/>
                <a:ext cx="20953" cy="183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81" fill="none" extrusionOk="0">
                    <a:moveTo>
                      <a:pt x="292" y="584"/>
                    </a:moveTo>
                    <a:lnTo>
                      <a:pt x="680" y="389"/>
                    </a:lnTo>
                    <a:lnTo>
                      <a:pt x="680" y="389"/>
                    </a:lnTo>
                    <a:lnTo>
                      <a:pt x="777" y="195"/>
                    </a:lnTo>
                    <a:lnTo>
                      <a:pt x="777" y="98"/>
                    </a:lnTo>
                    <a:lnTo>
                      <a:pt x="777" y="98"/>
                    </a:lnTo>
                    <a:lnTo>
                      <a:pt x="583" y="1"/>
                    </a:lnTo>
                    <a:lnTo>
                      <a:pt x="486" y="1"/>
                    </a:lnTo>
                    <a:lnTo>
                      <a:pt x="97" y="292"/>
                    </a:lnTo>
                    <a:lnTo>
                      <a:pt x="97" y="292"/>
                    </a:lnTo>
                    <a:lnTo>
                      <a:pt x="0" y="389"/>
                    </a:lnTo>
                    <a:lnTo>
                      <a:pt x="0" y="584"/>
                    </a:lnTo>
                    <a:lnTo>
                      <a:pt x="0" y="584"/>
                    </a:lnTo>
                    <a:lnTo>
                      <a:pt x="97" y="681"/>
                    </a:lnTo>
                    <a:lnTo>
                      <a:pt x="292" y="584"/>
                    </a:lnTo>
                    <a:lnTo>
                      <a:pt x="292" y="58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Google Shape;1063;p90">
                <a:extLst>
                  <a:ext uri="{FF2B5EF4-FFF2-40B4-BE49-F238E27FC236}">
                    <a16:creationId xmlns:a16="http://schemas.microsoft.com/office/drawing/2014/main" id="{C44B0373-360B-1CB0-E495-8D2AC9E380F9}"/>
                  </a:ext>
                </a:extLst>
              </p:cNvPr>
              <p:cNvSpPr/>
              <p:nvPr/>
            </p:nvSpPr>
            <p:spPr>
              <a:xfrm>
                <a:off x="1022089" y="3839686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Google Shape;1064;p90">
                <a:extLst>
                  <a:ext uri="{FF2B5EF4-FFF2-40B4-BE49-F238E27FC236}">
                    <a16:creationId xmlns:a16="http://schemas.microsoft.com/office/drawing/2014/main" id="{18642A9F-6087-A936-6223-1B682C408A7A}"/>
                  </a:ext>
                </a:extLst>
              </p:cNvPr>
              <p:cNvSpPr/>
              <p:nvPr/>
            </p:nvSpPr>
            <p:spPr>
              <a:xfrm>
                <a:off x="982848" y="3847551"/>
                <a:ext cx="15729" cy="1308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86" extrusionOk="0">
                    <a:moveTo>
                      <a:pt x="292" y="0"/>
                    </a:moveTo>
                    <a:lnTo>
                      <a:pt x="98" y="194"/>
                    </a:lnTo>
                    <a:lnTo>
                      <a:pt x="1" y="291"/>
                    </a:lnTo>
                    <a:lnTo>
                      <a:pt x="98" y="486"/>
                    </a:lnTo>
                    <a:lnTo>
                      <a:pt x="292" y="486"/>
                    </a:lnTo>
                    <a:lnTo>
                      <a:pt x="583" y="389"/>
                    </a:lnTo>
                    <a:lnTo>
                      <a:pt x="583" y="194"/>
                    </a:lnTo>
                    <a:lnTo>
                      <a:pt x="583" y="97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Google Shape;1065;p90">
                <a:extLst>
                  <a:ext uri="{FF2B5EF4-FFF2-40B4-BE49-F238E27FC236}">
                    <a16:creationId xmlns:a16="http://schemas.microsoft.com/office/drawing/2014/main" id="{1A705DF0-1F85-8CA0-3D14-AAC9873E619C}"/>
                  </a:ext>
                </a:extLst>
              </p:cNvPr>
              <p:cNvSpPr/>
              <p:nvPr/>
            </p:nvSpPr>
            <p:spPr>
              <a:xfrm>
                <a:off x="982848" y="3847551"/>
                <a:ext cx="15729" cy="1308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86" fill="none" extrusionOk="0">
                    <a:moveTo>
                      <a:pt x="292" y="486"/>
                    </a:moveTo>
                    <a:lnTo>
                      <a:pt x="583" y="389"/>
                    </a:lnTo>
                    <a:lnTo>
                      <a:pt x="583" y="389"/>
                    </a:lnTo>
                    <a:lnTo>
                      <a:pt x="583" y="194"/>
                    </a:lnTo>
                    <a:lnTo>
                      <a:pt x="583" y="97"/>
                    </a:lnTo>
                    <a:lnTo>
                      <a:pt x="583" y="97"/>
                    </a:lnTo>
                    <a:lnTo>
                      <a:pt x="486" y="0"/>
                    </a:lnTo>
                    <a:lnTo>
                      <a:pt x="292" y="0"/>
                    </a:lnTo>
                    <a:lnTo>
                      <a:pt x="98" y="194"/>
                    </a:lnTo>
                    <a:lnTo>
                      <a:pt x="98" y="194"/>
                    </a:lnTo>
                    <a:lnTo>
                      <a:pt x="1" y="291"/>
                    </a:lnTo>
                    <a:lnTo>
                      <a:pt x="98" y="486"/>
                    </a:lnTo>
                    <a:lnTo>
                      <a:pt x="98" y="486"/>
                    </a:lnTo>
                    <a:lnTo>
                      <a:pt x="195" y="486"/>
                    </a:lnTo>
                    <a:lnTo>
                      <a:pt x="292" y="486"/>
                    </a:lnTo>
                    <a:lnTo>
                      <a:pt x="292" y="48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1" name="Google Shape;1066;p90">
                <a:extLst>
                  <a:ext uri="{FF2B5EF4-FFF2-40B4-BE49-F238E27FC236}">
                    <a16:creationId xmlns:a16="http://schemas.microsoft.com/office/drawing/2014/main" id="{F9FFD162-5631-111F-669A-9F128B14840B}"/>
                  </a:ext>
                </a:extLst>
              </p:cNvPr>
              <p:cNvSpPr/>
              <p:nvPr/>
            </p:nvSpPr>
            <p:spPr>
              <a:xfrm>
                <a:off x="990712" y="3860613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Google Shape;1067;p90">
                <a:extLst>
                  <a:ext uri="{FF2B5EF4-FFF2-40B4-BE49-F238E27FC236}">
                    <a16:creationId xmlns:a16="http://schemas.microsoft.com/office/drawing/2014/main" id="{ED0C7A2E-2F6B-DF08-75ED-1D9AB9EAF71A}"/>
                  </a:ext>
                </a:extLst>
              </p:cNvPr>
              <p:cNvSpPr/>
              <p:nvPr/>
            </p:nvSpPr>
            <p:spPr>
              <a:xfrm>
                <a:off x="982848" y="3923393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95" y="1"/>
                    </a:moveTo>
                    <a:lnTo>
                      <a:pt x="98" y="98"/>
                    </a:lnTo>
                    <a:lnTo>
                      <a:pt x="1" y="292"/>
                    </a:lnTo>
                    <a:lnTo>
                      <a:pt x="98" y="389"/>
                    </a:lnTo>
                    <a:lnTo>
                      <a:pt x="292" y="486"/>
                    </a:lnTo>
                    <a:lnTo>
                      <a:pt x="486" y="584"/>
                    </a:lnTo>
                    <a:lnTo>
                      <a:pt x="583" y="486"/>
                    </a:lnTo>
                    <a:lnTo>
                      <a:pt x="583" y="292"/>
                    </a:lnTo>
                    <a:lnTo>
                      <a:pt x="583" y="195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Google Shape;1068;p90">
                <a:extLst>
                  <a:ext uri="{FF2B5EF4-FFF2-40B4-BE49-F238E27FC236}">
                    <a16:creationId xmlns:a16="http://schemas.microsoft.com/office/drawing/2014/main" id="{15BB8FD3-E8EC-C83E-DCF2-F740253BF79C}"/>
                  </a:ext>
                </a:extLst>
              </p:cNvPr>
              <p:cNvSpPr/>
              <p:nvPr/>
            </p:nvSpPr>
            <p:spPr>
              <a:xfrm>
                <a:off x="982848" y="3923393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fill="none" extrusionOk="0">
                    <a:moveTo>
                      <a:pt x="98" y="389"/>
                    </a:moveTo>
                    <a:lnTo>
                      <a:pt x="292" y="486"/>
                    </a:lnTo>
                    <a:lnTo>
                      <a:pt x="292" y="486"/>
                    </a:lnTo>
                    <a:lnTo>
                      <a:pt x="486" y="584"/>
                    </a:lnTo>
                    <a:lnTo>
                      <a:pt x="583" y="486"/>
                    </a:lnTo>
                    <a:lnTo>
                      <a:pt x="583" y="486"/>
                    </a:lnTo>
                    <a:lnTo>
                      <a:pt x="583" y="292"/>
                    </a:lnTo>
                    <a:lnTo>
                      <a:pt x="583" y="195"/>
                    </a:lnTo>
                    <a:lnTo>
                      <a:pt x="292" y="1"/>
                    </a:lnTo>
                    <a:lnTo>
                      <a:pt x="292" y="1"/>
                    </a:lnTo>
                    <a:lnTo>
                      <a:pt x="195" y="1"/>
                    </a:lnTo>
                    <a:lnTo>
                      <a:pt x="98" y="98"/>
                    </a:lnTo>
                    <a:lnTo>
                      <a:pt x="98" y="98"/>
                    </a:lnTo>
                    <a:lnTo>
                      <a:pt x="1" y="292"/>
                    </a:lnTo>
                    <a:lnTo>
                      <a:pt x="98" y="389"/>
                    </a:lnTo>
                    <a:lnTo>
                      <a:pt x="98" y="38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Google Shape;1069;p90">
                <a:extLst>
                  <a:ext uri="{FF2B5EF4-FFF2-40B4-BE49-F238E27FC236}">
                    <a16:creationId xmlns:a16="http://schemas.microsoft.com/office/drawing/2014/main" id="{2E02B0D1-FBBE-EF30-B52C-211A765225C1}"/>
                  </a:ext>
                </a:extLst>
              </p:cNvPr>
              <p:cNvSpPr/>
              <p:nvPr/>
            </p:nvSpPr>
            <p:spPr>
              <a:xfrm>
                <a:off x="985461" y="3933869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" name="Google Shape;1070;p90">
                <a:extLst>
                  <a:ext uri="{FF2B5EF4-FFF2-40B4-BE49-F238E27FC236}">
                    <a16:creationId xmlns:a16="http://schemas.microsoft.com/office/drawing/2014/main" id="{4BC23601-18BE-8280-5572-4C23C12CDAF3}"/>
                  </a:ext>
                </a:extLst>
              </p:cNvPr>
              <p:cNvSpPr/>
              <p:nvPr/>
            </p:nvSpPr>
            <p:spPr>
              <a:xfrm>
                <a:off x="1014251" y="3944319"/>
                <a:ext cx="20953" cy="183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81" extrusionOk="0">
                    <a:moveTo>
                      <a:pt x="97" y="1"/>
                    </a:moveTo>
                    <a:lnTo>
                      <a:pt x="0" y="98"/>
                    </a:lnTo>
                    <a:lnTo>
                      <a:pt x="0" y="195"/>
                    </a:lnTo>
                    <a:lnTo>
                      <a:pt x="97" y="389"/>
                    </a:lnTo>
                    <a:lnTo>
                      <a:pt x="486" y="584"/>
                    </a:lnTo>
                    <a:lnTo>
                      <a:pt x="583" y="681"/>
                    </a:lnTo>
                    <a:lnTo>
                      <a:pt x="777" y="584"/>
                    </a:lnTo>
                    <a:lnTo>
                      <a:pt x="777" y="389"/>
                    </a:lnTo>
                    <a:lnTo>
                      <a:pt x="680" y="292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Google Shape;1071;p90">
                <a:extLst>
                  <a:ext uri="{FF2B5EF4-FFF2-40B4-BE49-F238E27FC236}">
                    <a16:creationId xmlns:a16="http://schemas.microsoft.com/office/drawing/2014/main" id="{B3501EC2-9512-F42D-9F12-E5B583BB9DEF}"/>
                  </a:ext>
                </a:extLst>
              </p:cNvPr>
              <p:cNvSpPr/>
              <p:nvPr/>
            </p:nvSpPr>
            <p:spPr>
              <a:xfrm>
                <a:off x="1014251" y="3944319"/>
                <a:ext cx="20953" cy="183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81" fill="none" extrusionOk="0">
                    <a:moveTo>
                      <a:pt x="97" y="389"/>
                    </a:moveTo>
                    <a:lnTo>
                      <a:pt x="486" y="584"/>
                    </a:lnTo>
                    <a:lnTo>
                      <a:pt x="486" y="584"/>
                    </a:lnTo>
                    <a:lnTo>
                      <a:pt x="583" y="681"/>
                    </a:lnTo>
                    <a:lnTo>
                      <a:pt x="777" y="584"/>
                    </a:lnTo>
                    <a:lnTo>
                      <a:pt x="777" y="584"/>
                    </a:lnTo>
                    <a:lnTo>
                      <a:pt x="777" y="389"/>
                    </a:lnTo>
                    <a:lnTo>
                      <a:pt x="680" y="292"/>
                    </a:lnTo>
                    <a:lnTo>
                      <a:pt x="292" y="1"/>
                    </a:lnTo>
                    <a:lnTo>
                      <a:pt x="292" y="1"/>
                    </a:lnTo>
                    <a:lnTo>
                      <a:pt x="97" y="1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0" y="195"/>
                    </a:lnTo>
                    <a:lnTo>
                      <a:pt x="97" y="389"/>
                    </a:lnTo>
                    <a:lnTo>
                      <a:pt x="97" y="38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" name="Google Shape;1072;p90">
                <a:extLst>
                  <a:ext uri="{FF2B5EF4-FFF2-40B4-BE49-F238E27FC236}">
                    <a16:creationId xmlns:a16="http://schemas.microsoft.com/office/drawing/2014/main" id="{B35E332C-7942-23B9-178E-4E4A20F936E1}"/>
                  </a:ext>
                </a:extLst>
              </p:cNvPr>
              <p:cNvSpPr/>
              <p:nvPr/>
            </p:nvSpPr>
            <p:spPr>
              <a:xfrm>
                <a:off x="1016864" y="3954796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Google Shape;1073;p90">
                <a:extLst>
                  <a:ext uri="{FF2B5EF4-FFF2-40B4-BE49-F238E27FC236}">
                    <a16:creationId xmlns:a16="http://schemas.microsoft.com/office/drawing/2014/main" id="{6841258A-1E16-A8DE-E14B-27E61B3BBBD5}"/>
                  </a:ext>
                </a:extLst>
              </p:cNvPr>
              <p:cNvSpPr/>
              <p:nvPr/>
            </p:nvSpPr>
            <p:spPr>
              <a:xfrm>
                <a:off x="1048240" y="3967858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95" y="1"/>
                    </a:moveTo>
                    <a:lnTo>
                      <a:pt x="1" y="98"/>
                    </a:lnTo>
                    <a:lnTo>
                      <a:pt x="1" y="292"/>
                    </a:lnTo>
                    <a:lnTo>
                      <a:pt x="98" y="389"/>
                    </a:lnTo>
                    <a:lnTo>
                      <a:pt x="292" y="487"/>
                    </a:lnTo>
                    <a:lnTo>
                      <a:pt x="486" y="584"/>
                    </a:lnTo>
                    <a:lnTo>
                      <a:pt x="584" y="487"/>
                    </a:lnTo>
                    <a:lnTo>
                      <a:pt x="584" y="292"/>
                    </a:lnTo>
                    <a:lnTo>
                      <a:pt x="584" y="195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" name="Google Shape;1074;p90">
                <a:extLst>
                  <a:ext uri="{FF2B5EF4-FFF2-40B4-BE49-F238E27FC236}">
                    <a16:creationId xmlns:a16="http://schemas.microsoft.com/office/drawing/2014/main" id="{92423418-E781-6334-6A82-70C148213104}"/>
                  </a:ext>
                </a:extLst>
              </p:cNvPr>
              <p:cNvSpPr/>
              <p:nvPr/>
            </p:nvSpPr>
            <p:spPr>
              <a:xfrm>
                <a:off x="1048240" y="3967858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fill="none" extrusionOk="0">
                    <a:moveTo>
                      <a:pt x="98" y="389"/>
                    </a:moveTo>
                    <a:lnTo>
                      <a:pt x="292" y="487"/>
                    </a:lnTo>
                    <a:lnTo>
                      <a:pt x="292" y="487"/>
                    </a:lnTo>
                    <a:lnTo>
                      <a:pt x="486" y="584"/>
                    </a:lnTo>
                    <a:lnTo>
                      <a:pt x="584" y="487"/>
                    </a:lnTo>
                    <a:lnTo>
                      <a:pt x="584" y="487"/>
                    </a:lnTo>
                    <a:lnTo>
                      <a:pt x="584" y="292"/>
                    </a:lnTo>
                    <a:lnTo>
                      <a:pt x="584" y="195"/>
                    </a:lnTo>
                    <a:lnTo>
                      <a:pt x="292" y="1"/>
                    </a:lnTo>
                    <a:lnTo>
                      <a:pt x="292" y="1"/>
                    </a:lnTo>
                    <a:lnTo>
                      <a:pt x="195" y="1"/>
                    </a:lnTo>
                    <a:lnTo>
                      <a:pt x="1" y="98"/>
                    </a:lnTo>
                    <a:lnTo>
                      <a:pt x="1" y="98"/>
                    </a:lnTo>
                    <a:lnTo>
                      <a:pt x="1" y="292"/>
                    </a:lnTo>
                    <a:lnTo>
                      <a:pt x="98" y="389"/>
                    </a:lnTo>
                    <a:lnTo>
                      <a:pt x="98" y="38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0" name="Google Shape;1075;p90">
                <a:extLst>
                  <a:ext uri="{FF2B5EF4-FFF2-40B4-BE49-F238E27FC236}">
                    <a16:creationId xmlns:a16="http://schemas.microsoft.com/office/drawing/2014/main" id="{5F8DB2B2-F24C-78B0-2FB2-2E526FA8AC6F}"/>
                  </a:ext>
                </a:extLst>
              </p:cNvPr>
              <p:cNvSpPr/>
              <p:nvPr/>
            </p:nvSpPr>
            <p:spPr>
              <a:xfrm>
                <a:off x="1050853" y="3978335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1" name="Google Shape;1076;p90">
                <a:extLst>
                  <a:ext uri="{FF2B5EF4-FFF2-40B4-BE49-F238E27FC236}">
                    <a16:creationId xmlns:a16="http://schemas.microsoft.com/office/drawing/2014/main" id="{D36049AA-B80E-F432-02F9-61D695BCF4A0}"/>
                  </a:ext>
                </a:extLst>
              </p:cNvPr>
              <p:cNvSpPr/>
              <p:nvPr/>
            </p:nvSpPr>
            <p:spPr>
              <a:xfrm>
                <a:off x="982848" y="3886791"/>
                <a:ext cx="18341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89" extrusionOk="0">
                    <a:moveTo>
                      <a:pt x="195" y="0"/>
                    </a:moveTo>
                    <a:lnTo>
                      <a:pt x="98" y="97"/>
                    </a:lnTo>
                    <a:lnTo>
                      <a:pt x="1" y="194"/>
                    </a:lnTo>
                    <a:lnTo>
                      <a:pt x="98" y="389"/>
                    </a:lnTo>
                    <a:lnTo>
                      <a:pt x="583" y="389"/>
                    </a:lnTo>
                    <a:lnTo>
                      <a:pt x="681" y="194"/>
                    </a:lnTo>
                    <a:lnTo>
                      <a:pt x="583" y="97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2" name="Google Shape;1077;p90">
                <a:extLst>
                  <a:ext uri="{FF2B5EF4-FFF2-40B4-BE49-F238E27FC236}">
                    <a16:creationId xmlns:a16="http://schemas.microsoft.com/office/drawing/2014/main" id="{23A31CA3-A563-0DA0-F7C4-B392F4651506}"/>
                  </a:ext>
                </a:extLst>
              </p:cNvPr>
              <p:cNvSpPr/>
              <p:nvPr/>
            </p:nvSpPr>
            <p:spPr>
              <a:xfrm>
                <a:off x="982848" y="3886791"/>
                <a:ext cx="18341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89" fill="none" extrusionOk="0">
                    <a:moveTo>
                      <a:pt x="486" y="0"/>
                    </a:moveTo>
                    <a:lnTo>
                      <a:pt x="195" y="0"/>
                    </a:lnTo>
                    <a:lnTo>
                      <a:pt x="195" y="0"/>
                    </a:lnTo>
                    <a:lnTo>
                      <a:pt x="98" y="97"/>
                    </a:lnTo>
                    <a:lnTo>
                      <a:pt x="1" y="194"/>
                    </a:lnTo>
                    <a:lnTo>
                      <a:pt x="1" y="194"/>
                    </a:lnTo>
                    <a:lnTo>
                      <a:pt x="98" y="389"/>
                    </a:lnTo>
                    <a:lnTo>
                      <a:pt x="195" y="389"/>
                    </a:lnTo>
                    <a:lnTo>
                      <a:pt x="486" y="389"/>
                    </a:lnTo>
                    <a:lnTo>
                      <a:pt x="486" y="389"/>
                    </a:lnTo>
                    <a:lnTo>
                      <a:pt x="583" y="389"/>
                    </a:lnTo>
                    <a:lnTo>
                      <a:pt x="681" y="194"/>
                    </a:lnTo>
                    <a:lnTo>
                      <a:pt x="681" y="194"/>
                    </a:lnTo>
                    <a:lnTo>
                      <a:pt x="583" y="97"/>
                    </a:lnTo>
                    <a:lnTo>
                      <a:pt x="486" y="0"/>
                    </a:lnTo>
                    <a:lnTo>
                      <a:pt x="486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3" name="Google Shape;1078;p90">
                <a:extLst>
                  <a:ext uri="{FF2B5EF4-FFF2-40B4-BE49-F238E27FC236}">
                    <a16:creationId xmlns:a16="http://schemas.microsoft.com/office/drawing/2014/main" id="{27557B3F-887C-B188-11E8-50E31FB05346}"/>
                  </a:ext>
                </a:extLst>
              </p:cNvPr>
              <p:cNvSpPr/>
              <p:nvPr/>
            </p:nvSpPr>
            <p:spPr>
              <a:xfrm>
                <a:off x="995937" y="3886791"/>
                <a:ext cx="27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4" name="Google Shape;1079;p90">
                <a:extLst>
                  <a:ext uri="{FF2B5EF4-FFF2-40B4-BE49-F238E27FC236}">
                    <a16:creationId xmlns:a16="http://schemas.microsoft.com/office/drawing/2014/main" id="{9061EF10-C2D9-2815-81DF-1C670912C9C2}"/>
                  </a:ext>
                </a:extLst>
              </p:cNvPr>
              <p:cNvSpPr/>
              <p:nvPr/>
            </p:nvSpPr>
            <p:spPr>
              <a:xfrm>
                <a:off x="1019476" y="3886791"/>
                <a:ext cx="23566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875" h="389" extrusionOk="0">
                    <a:moveTo>
                      <a:pt x="195" y="0"/>
                    </a:moveTo>
                    <a:lnTo>
                      <a:pt x="98" y="97"/>
                    </a:lnTo>
                    <a:lnTo>
                      <a:pt x="0" y="194"/>
                    </a:lnTo>
                    <a:lnTo>
                      <a:pt x="98" y="389"/>
                    </a:lnTo>
                    <a:lnTo>
                      <a:pt x="777" y="389"/>
                    </a:lnTo>
                    <a:lnTo>
                      <a:pt x="875" y="194"/>
                    </a:lnTo>
                    <a:lnTo>
                      <a:pt x="777" y="97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5" name="Google Shape;1080;p90">
                <a:extLst>
                  <a:ext uri="{FF2B5EF4-FFF2-40B4-BE49-F238E27FC236}">
                    <a16:creationId xmlns:a16="http://schemas.microsoft.com/office/drawing/2014/main" id="{B7B02514-A1F2-B9A6-F47A-A321BBAF7FB7}"/>
                  </a:ext>
                </a:extLst>
              </p:cNvPr>
              <p:cNvSpPr/>
              <p:nvPr/>
            </p:nvSpPr>
            <p:spPr>
              <a:xfrm>
                <a:off x="1019476" y="3886791"/>
                <a:ext cx="23566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875" h="389" fill="none" extrusionOk="0">
                    <a:moveTo>
                      <a:pt x="0" y="194"/>
                    </a:moveTo>
                    <a:lnTo>
                      <a:pt x="0" y="194"/>
                    </a:lnTo>
                    <a:lnTo>
                      <a:pt x="98" y="389"/>
                    </a:lnTo>
                    <a:lnTo>
                      <a:pt x="195" y="389"/>
                    </a:lnTo>
                    <a:lnTo>
                      <a:pt x="680" y="389"/>
                    </a:lnTo>
                    <a:lnTo>
                      <a:pt x="680" y="389"/>
                    </a:lnTo>
                    <a:lnTo>
                      <a:pt x="777" y="389"/>
                    </a:lnTo>
                    <a:lnTo>
                      <a:pt x="875" y="194"/>
                    </a:lnTo>
                    <a:lnTo>
                      <a:pt x="875" y="194"/>
                    </a:lnTo>
                    <a:lnTo>
                      <a:pt x="777" y="97"/>
                    </a:lnTo>
                    <a:lnTo>
                      <a:pt x="680" y="0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98" y="97"/>
                    </a:lnTo>
                    <a:lnTo>
                      <a:pt x="0" y="194"/>
                    </a:lnTo>
                    <a:lnTo>
                      <a:pt x="0" y="19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6" name="Google Shape;1081;p90">
                <a:extLst>
                  <a:ext uri="{FF2B5EF4-FFF2-40B4-BE49-F238E27FC236}">
                    <a16:creationId xmlns:a16="http://schemas.microsoft.com/office/drawing/2014/main" id="{CD728170-C9BA-74A5-2715-9B7F1325A173}"/>
                  </a:ext>
                </a:extLst>
              </p:cNvPr>
              <p:cNvSpPr/>
              <p:nvPr/>
            </p:nvSpPr>
            <p:spPr>
              <a:xfrm>
                <a:off x="1019476" y="3892016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7" name="Google Shape;1082;p90">
                <a:extLst>
                  <a:ext uri="{FF2B5EF4-FFF2-40B4-BE49-F238E27FC236}">
                    <a16:creationId xmlns:a16="http://schemas.microsoft.com/office/drawing/2014/main" id="{484404FE-695E-7569-DA69-AB5799724ED1}"/>
                  </a:ext>
                </a:extLst>
              </p:cNvPr>
              <p:cNvSpPr/>
              <p:nvPr/>
            </p:nvSpPr>
            <p:spPr>
              <a:xfrm>
                <a:off x="1061329" y="3886791"/>
                <a:ext cx="18341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89" extrusionOk="0">
                    <a:moveTo>
                      <a:pt x="195" y="0"/>
                    </a:moveTo>
                    <a:lnTo>
                      <a:pt x="98" y="97"/>
                    </a:lnTo>
                    <a:lnTo>
                      <a:pt x="0" y="194"/>
                    </a:lnTo>
                    <a:lnTo>
                      <a:pt x="98" y="389"/>
                    </a:lnTo>
                    <a:lnTo>
                      <a:pt x="583" y="389"/>
                    </a:lnTo>
                    <a:lnTo>
                      <a:pt x="680" y="194"/>
                    </a:lnTo>
                    <a:lnTo>
                      <a:pt x="583" y="97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8" name="Google Shape;1083;p90">
                <a:extLst>
                  <a:ext uri="{FF2B5EF4-FFF2-40B4-BE49-F238E27FC236}">
                    <a16:creationId xmlns:a16="http://schemas.microsoft.com/office/drawing/2014/main" id="{EE027FF1-5C90-CC11-19FE-C6D915FF3088}"/>
                  </a:ext>
                </a:extLst>
              </p:cNvPr>
              <p:cNvSpPr/>
              <p:nvPr/>
            </p:nvSpPr>
            <p:spPr>
              <a:xfrm>
                <a:off x="1061329" y="3886791"/>
                <a:ext cx="18341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89" fill="none" extrusionOk="0">
                    <a:moveTo>
                      <a:pt x="0" y="194"/>
                    </a:moveTo>
                    <a:lnTo>
                      <a:pt x="0" y="194"/>
                    </a:lnTo>
                    <a:lnTo>
                      <a:pt x="98" y="389"/>
                    </a:lnTo>
                    <a:lnTo>
                      <a:pt x="195" y="389"/>
                    </a:lnTo>
                    <a:lnTo>
                      <a:pt x="486" y="389"/>
                    </a:lnTo>
                    <a:lnTo>
                      <a:pt x="486" y="389"/>
                    </a:lnTo>
                    <a:lnTo>
                      <a:pt x="583" y="389"/>
                    </a:lnTo>
                    <a:lnTo>
                      <a:pt x="680" y="194"/>
                    </a:lnTo>
                    <a:lnTo>
                      <a:pt x="680" y="194"/>
                    </a:lnTo>
                    <a:lnTo>
                      <a:pt x="583" y="97"/>
                    </a:lnTo>
                    <a:lnTo>
                      <a:pt x="486" y="0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98" y="97"/>
                    </a:lnTo>
                    <a:lnTo>
                      <a:pt x="0" y="194"/>
                    </a:lnTo>
                    <a:lnTo>
                      <a:pt x="0" y="19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9" name="Google Shape;1084;p90">
                <a:extLst>
                  <a:ext uri="{FF2B5EF4-FFF2-40B4-BE49-F238E27FC236}">
                    <a16:creationId xmlns:a16="http://schemas.microsoft.com/office/drawing/2014/main" id="{5D460CC7-4058-EDCB-43E9-FA3E344891C4}"/>
                  </a:ext>
                </a:extLst>
              </p:cNvPr>
              <p:cNvSpPr/>
              <p:nvPr/>
            </p:nvSpPr>
            <p:spPr>
              <a:xfrm>
                <a:off x="1061329" y="3892016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0" name="Google Shape;1085;p90">
                <a:extLst>
                  <a:ext uri="{FF2B5EF4-FFF2-40B4-BE49-F238E27FC236}">
                    <a16:creationId xmlns:a16="http://schemas.microsoft.com/office/drawing/2014/main" id="{9D3DA884-5D4D-B51B-09F8-AEF97CB3BBF8}"/>
                  </a:ext>
                </a:extLst>
              </p:cNvPr>
              <p:cNvSpPr/>
              <p:nvPr/>
            </p:nvSpPr>
            <p:spPr>
              <a:xfrm>
                <a:off x="755268" y="3803058"/>
                <a:ext cx="15729" cy="1311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87" extrusionOk="0">
                    <a:moveTo>
                      <a:pt x="195" y="1"/>
                    </a:moveTo>
                    <a:lnTo>
                      <a:pt x="1" y="98"/>
                    </a:lnTo>
                    <a:lnTo>
                      <a:pt x="1" y="195"/>
                    </a:lnTo>
                    <a:lnTo>
                      <a:pt x="98" y="389"/>
                    </a:lnTo>
                    <a:lnTo>
                      <a:pt x="292" y="487"/>
                    </a:lnTo>
                    <a:lnTo>
                      <a:pt x="583" y="487"/>
                    </a:lnTo>
                    <a:lnTo>
                      <a:pt x="583" y="292"/>
                    </a:lnTo>
                    <a:lnTo>
                      <a:pt x="583" y="195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1" name="Google Shape;1086;p90">
                <a:extLst>
                  <a:ext uri="{FF2B5EF4-FFF2-40B4-BE49-F238E27FC236}">
                    <a16:creationId xmlns:a16="http://schemas.microsoft.com/office/drawing/2014/main" id="{BD45EA88-9866-FA18-0627-2FCAB1E4BB88}"/>
                  </a:ext>
                </a:extLst>
              </p:cNvPr>
              <p:cNvSpPr/>
              <p:nvPr/>
            </p:nvSpPr>
            <p:spPr>
              <a:xfrm>
                <a:off x="755268" y="3803058"/>
                <a:ext cx="15729" cy="1311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87" fill="none" extrusionOk="0">
                    <a:moveTo>
                      <a:pt x="98" y="389"/>
                    </a:moveTo>
                    <a:lnTo>
                      <a:pt x="292" y="487"/>
                    </a:lnTo>
                    <a:lnTo>
                      <a:pt x="292" y="487"/>
                    </a:lnTo>
                    <a:lnTo>
                      <a:pt x="486" y="487"/>
                    </a:lnTo>
                    <a:lnTo>
                      <a:pt x="583" y="487"/>
                    </a:lnTo>
                    <a:lnTo>
                      <a:pt x="583" y="487"/>
                    </a:lnTo>
                    <a:lnTo>
                      <a:pt x="583" y="292"/>
                    </a:lnTo>
                    <a:lnTo>
                      <a:pt x="583" y="195"/>
                    </a:lnTo>
                    <a:lnTo>
                      <a:pt x="292" y="1"/>
                    </a:lnTo>
                    <a:lnTo>
                      <a:pt x="292" y="1"/>
                    </a:lnTo>
                    <a:lnTo>
                      <a:pt x="195" y="1"/>
                    </a:lnTo>
                    <a:lnTo>
                      <a:pt x="1" y="98"/>
                    </a:lnTo>
                    <a:lnTo>
                      <a:pt x="1" y="98"/>
                    </a:lnTo>
                    <a:lnTo>
                      <a:pt x="1" y="195"/>
                    </a:lnTo>
                    <a:lnTo>
                      <a:pt x="98" y="389"/>
                    </a:lnTo>
                    <a:lnTo>
                      <a:pt x="98" y="38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2" name="Google Shape;1087;p90">
                <a:extLst>
                  <a:ext uri="{FF2B5EF4-FFF2-40B4-BE49-F238E27FC236}">
                    <a16:creationId xmlns:a16="http://schemas.microsoft.com/office/drawing/2014/main" id="{EAAC5C61-89A2-8050-7E2C-FFA337BED8A8}"/>
                  </a:ext>
                </a:extLst>
              </p:cNvPr>
              <p:cNvSpPr/>
              <p:nvPr/>
            </p:nvSpPr>
            <p:spPr>
              <a:xfrm>
                <a:off x="757881" y="3813535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3" name="Google Shape;1088;p90">
                <a:extLst>
                  <a:ext uri="{FF2B5EF4-FFF2-40B4-BE49-F238E27FC236}">
                    <a16:creationId xmlns:a16="http://schemas.microsoft.com/office/drawing/2014/main" id="{4B2E6501-5F37-1B48-65F2-306EC6E1188F}"/>
                  </a:ext>
                </a:extLst>
              </p:cNvPr>
              <p:cNvSpPr/>
              <p:nvPr/>
            </p:nvSpPr>
            <p:spPr>
              <a:xfrm>
                <a:off x="786672" y="3823985"/>
                <a:ext cx="20953" cy="183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81" extrusionOk="0">
                    <a:moveTo>
                      <a:pt x="97" y="1"/>
                    </a:moveTo>
                    <a:lnTo>
                      <a:pt x="0" y="98"/>
                    </a:lnTo>
                    <a:lnTo>
                      <a:pt x="0" y="195"/>
                    </a:lnTo>
                    <a:lnTo>
                      <a:pt x="97" y="389"/>
                    </a:lnTo>
                    <a:lnTo>
                      <a:pt x="486" y="584"/>
                    </a:lnTo>
                    <a:lnTo>
                      <a:pt x="583" y="681"/>
                    </a:lnTo>
                    <a:lnTo>
                      <a:pt x="680" y="584"/>
                    </a:lnTo>
                    <a:lnTo>
                      <a:pt x="777" y="389"/>
                    </a:lnTo>
                    <a:lnTo>
                      <a:pt x="680" y="292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4" name="Google Shape;1089;p90">
                <a:extLst>
                  <a:ext uri="{FF2B5EF4-FFF2-40B4-BE49-F238E27FC236}">
                    <a16:creationId xmlns:a16="http://schemas.microsoft.com/office/drawing/2014/main" id="{02BF2276-0C50-E7E3-CFE8-4731CCBD5FF3}"/>
                  </a:ext>
                </a:extLst>
              </p:cNvPr>
              <p:cNvSpPr/>
              <p:nvPr/>
            </p:nvSpPr>
            <p:spPr>
              <a:xfrm>
                <a:off x="786672" y="3823985"/>
                <a:ext cx="20953" cy="183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81" fill="none" extrusionOk="0">
                    <a:moveTo>
                      <a:pt x="97" y="389"/>
                    </a:moveTo>
                    <a:lnTo>
                      <a:pt x="486" y="584"/>
                    </a:lnTo>
                    <a:lnTo>
                      <a:pt x="486" y="584"/>
                    </a:lnTo>
                    <a:lnTo>
                      <a:pt x="583" y="681"/>
                    </a:lnTo>
                    <a:lnTo>
                      <a:pt x="680" y="584"/>
                    </a:lnTo>
                    <a:lnTo>
                      <a:pt x="680" y="584"/>
                    </a:lnTo>
                    <a:lnTo>
                      <a:pt x="777" y="389"/>
                    </a:lnTo>
                    <a:lnTo>
                      <a:pt x="680" y="292"/>
                    </a:lnTo>
                    <a:lnTo>
                      <a:pt x="291" y="1"/>
                    </a:lnTo>
                    <a:lnTo>
                      <a:pt x="291" y="1"/>
                    </a:lnTo>
                    <a:lnTo>
                      <a:pt x="97" y="1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0" y="195"/>
                    </a:lnTo>
                    <a:lnTo>
                      <a:pt x="97" y="389"/>
                    </a:lnTo>
                    <a:lnTo>
                      <a:pt x="97" y="38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5" name="Google Shape;1090;p90">
                <a:extLst>
                  <a:ext uri="{FF2B5EF4-FFF2-40B4-BE49-F238E27FC236}">
                    <a16:creationId xmlns:a16="http://schemas.microsoft.com/office/drawing/2014/main" id="{F132C984-5E4B-66CD-2557-C14F29DE5C4B}"/>
                  </a:ext>
                </a:extLst>
              </p:cNvPr>
              <p:cNvSpPr/>
              <p:nvPr/>
            </p:nvSpPr>
            <p:spPr>
              <a:xfrm>
                <a:off x="789284" y="3834462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6" name="Google Shape;1091;p90">
                <a:extLst>
                  <a:ext uri="{FF2B5EF4-FFF2-40B4-BE49-F238E27FC236}">
                    <a16:creationId xmlns:a16="http://schemas.microsoft.com/office/drawing/2014/main" id="{31443CD9-371F-D794-5FA3-0B5324364AD8}"/>
                  </a:ext>
                </a:extLst>
              </p:cNvPr>
              <p:cNvSpPr/>
              <p:nvPr/>
            </p:nvSpPr>
            <p:spPr>
              <a:xfrm>
                <a:off x="820661" y="3847551"/>
                <a:ext cx="15729" cy="1308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86" extrusionOk="0">
                    <a:moveTo>
                      <a:pt x="195" y="0"/>
                    </a:moveTo>
                    <a:lnTo>
                      <a:pt x="1" y="97"/>
                    </a:lnTo>
                    <a:lnTo>
                      <a:pt x="1" y="194"/>
                    </a:lnTo>
                    <a:lnTo>
                      <a:pt x="98" y="389"/>
                    </a:lnTo>
                    <a:lnTo>
                      <a:pt x="292" y="486"/>
                    </a:lnTo>
                    <a:lnTo>
                      <a:pt x="583" y="486"/>
                    </a:lnTo>
                    <a:lnTo>
                      <a:pt x="583" y="291"/>
                    </a:lnTo>
                    <a:lnTo>
                      <a:pt x="486" y="194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7" name="Google Shape;1092;p90">
                <a:extLst>
                  <a:ext uri="{FF2B5EF4-FFF2-40B4-BE49-F238E27FC236}">
                    <a16:creationId xmlns:a16="http://schemas.microsoft.com/office/drawing/2014/main" id="{320B42C7-095D-9553-8078-737A68CFC150}"/>
                  </a:ext>
                </a:extLst>
              </p:cNvPr>
              <p:cNvSpPr/>
              <p:nvPr/>
            </p:nvSpPr>
            <p:spPr>
              <a:xfrm>
                <a:off x="820661" y="3847551"/>
                <a:ext cx="15729" cy="1308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86" fill="none" extrusionOk="0">
                    <a:moveTo>
                      <a:pt x="98" y="389"/>
                    </a:moveTo>
                    <a:lnTo>
                      <a:pt x="292" y="486"/>
                    </a:lnTo>
                    <a:lnTo>
                      <a:pt x="292" y="486"/>
                    </a:lnTo>
                    <a:lnTo>
                      <a:pt x="486" y="486"/>
                    </a:lnTo>
                    <a:lnTo>
                      <a:pt x="583" y="486"/>
                    </a:lnTo>
                    <a:lnTo>
                      <a:pt x="583" y="486"/>
                    </a:lnTo>
                    <a:lnTo>
                      <a:pt x="583" y="291"/>
                    </a:lnTo>
                    <a:lnTo>
                      <a:pt x="486" y="194"/>
                    </a:lnTo>
                    <a:lnTo>
                      <a:pt x="292" y="0"/>
                    </a:lnTo>
                    <a:lnTo>
                      <a:pt x="292" y="0"/>
                    </a:lnTo>
                    <a:lnTo>
                      <a:pt x="195" y="0"/>
                    </a:lnTo>
                    <a:lnTo>
                      <a:pt x="1" y="97"/>
                    </a:lnTo>
                    <a:lnTo>
                      <a:pt x="1" y="97"/>
                    </a:lnTo>
                    <a:lnTo>
                      <a:pt x="1" y="194"/>
                    </a:lnTo>
                    <a:lnTo>
                      <a:pt x="98" y="389"/>
                    </a:lnTo>
                    <a:lnTo>
                      <a:pt x="98" y="38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8" name="Google Shape;1093;p90">
                <a:extLst>
                  <a:ext uri="{FF2B5EF4-FFF2-40B4-BE49-F238E27FC236}">
                    <a16:creationId xmlns:a16="http://schemas.microsoft.com/office/drawing/2014/main" id="{84B791D5-13DF-8C59-F475-DC374E53C360}"/>
                  </a:ext>
                </a:extLst>
              </p:cNvPr>
              <p:cNvSpPr/>
              <p:nvPr/>
            </p:nvSpPr>
            <p:spPr>
              <a:xfrm>
                <a:off x="823273" y="3858001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9" name="Google Shape;1094;p90">
                <a:extLst>
                  <a:ext uri="{FF2B5EF4-FFF2-40B4-BE49-F238E27FC236}">
                    <a16:creationId xmlns:a16="http://schemas.microsoft.com/office/drawing/2014/main" id="{64C9F964-6D4F-F355-D557-082EC1D9369B}"/>
                  </a:ext>
                </a:extLst>
              </p:cNvPr>
              <p:cNvSpPr/>
              <p:nvPr/>
            </p:nvSpPr>
            <p:spPr>
              <a:xfrm>
                <a:off x="820661" y="3923393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292" y="1"/>
                    </a:moveTo>
                    <a:lnTo>
                      <a:pt x="98" y="195"/>
                    </a:lnTo>
                    <a:lnTo>
                      <a:pt x="1" y="292"/>
                    </a:lnTo>
                    <a:lnTo>
                      <a:pt x="1" y="486"/>
                    </a:lnTo>
                    <a:lnTo>
                      <a:pt x="195" y="584"/>
                    </a:lnTo>
                    <a:lnTo>
                      <a:pt x="292" y="486"/>
                    </a:lnTo>
                    <a:lnTo>
                      <a:pt x="486" y="389"/>
                    </a:lnTo>
                    <a:lnTo>
                      <a:pt x="583" y="292"/>
                    </a:lnTo>
                    <a:lnTo>
                      <a:pt x="583" y="98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0" name="Google Shape;1095;p90">
                <a:extLst>
                  <a:ext uri="{FF2B5EF4-FFF2-40B4-BE49-F238E27FC236}">
                    <a16:creationId xmlns:a16="http://schemas.microsoft.com/office/drawing/2014/main" id="{613F30BC-D9F7-D31F-5058-E402691FF587}"/>
                  </a:ext>
                </a:extLst>
              </p:cNvPr>
              <p:cNvSpPr/>
              <p:nvPr/>
            </p:nvSpPr>
            <p:spPr>
              <a:xfrm>
                <a:off x="820661" y="3923393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fill="none" extrusionOk="0">
                    <a:moveTo>
                      <a:pt x="292" y="1"/>
                    </a:moveTo>
                    <a:lnTo>
                      <a:pt x="98" y="195"/>
                    </a:lnTo>
                    <a:lnTo>
                      <a:pt x="98" y="195"/>
                    </a:lnTo>
                    <a:lnTo>
                      <a:pt x="1" y="292"/>
                    </a:lnTo>
                    <a:lnTo>
                      <a:pt x="1" y="486"/>
                    </a:lnTo>
                    <a:lnTo>
                      <a:pt x="1" y="486"/>
                    </a:lnTo>
                    <a:lnTo>
                      <a:pt x="195" y="584"/>
                    </a:lnTo>
                    <a:lnTo>
                      <a:pt x="292" y="486"/>
                    </a:lnTo>
                    <a:lnTo>
                      <a:pt x="486" y="389"/>
                    </a:lnTo>
                    <a:lnTo>
                      <a:pt x="486" y="389"/>
                    </a:lnTo>
                    <a:lnTo>
                      <a:pt x="583" y="292"/>
                    </a:lnTo>
                    <a:lnTo>
                      <a:pt x="583" y="98"/>
                    </a:lnTo>
                    <a:lnTo>
                      <a:pt x="583" y="98"/>
                    </a:lnTo>
                    <a:lnTo>
                      <a:pt x="486" y="1"/>
                    </a:lnTo>
                    <a:lnTo>
                      <a:pt x="292" y="1"/>
                    </a:lnTo>
                    <a:lnTo>
                      <a:pt x="292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1" name="Google Shape;1096;p90">
                <a:extLst>
                  <a:ext uri="{FF2B5EF4-FFF2-40B4-BE49-F238E27FC236}">
                    <a16:creationId xmlns:a16="http://schemas.microsoft.com/office/drawing/2014/main" id="{617A7A4B-5D74-B921-6E5B-C6D9193CF4A0}"/>
                  </a:ext>
                </a:extLst>
              </p:cNvPr>
              <p:cNvSpPr/>
              <p:nvPr/>
            </p:nvSpPr>
            <p:spPr>
              <a:xfrm>
                <a:off x="828525" y="3923393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2" name="Google Shape;1097;p90">
                <a:extLst>
                  <a:ext uri="{FF2B5EF4-FFF2-40B4-BE49-F238E27FC236}">
                    <a16:creationId xmlns:a16="http://schemas.microsoft.com/office/drawing/2014/main" id="{2FB89729-00A3-A457-8776-A38EA885B09C}"/>
                  </a:ext>
                </a:extLst>
              </p:cNvPr>
              <p:cNvSpPr/>
              <p:nvPr/>
            </p:nvSpPr>
            <p:spPr>
              <a:xfrm>
                <a:off x="786672" y="3944319"/>
                <a:ext cx="20953" cy="183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81" extrusionOk="0">
                    <a:moveTo>
                      <a:pt x="486" y="1"/>
                    </a:moveTo>
                    <a:lnTo>
                      <a:pt x="97" y="292"/>
                    </a:lnTo>
                    <a:lnTo>
                      <a:pt x="0" y="389"/>
                    </a:lnTo>
                    <a:lnTo>
                      <a:pt x="0" y="584"/>
                    </a:lnTo>
                    <a:lnTo>
                      <a:pt x="97" y="681"/>
                    </a:lnTo>
                    <a:lnTo>
                      <a:pt x="291" y="584"/>
                    </a:lnTo>
                    <a:lnTo>
                      <a:pt x="680" y="389"/>
                    </a:lnTo>
                    <a:lnTo>
                      <a:pt x="777" y="195"/>
                    </a:lnTo>
                    <a:lnTo>
                      <a:pt x="680" y="98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3" name="Google Shape;1098;p90">
                <a:extLst>
                  <a:ext uri="{FF2B5EF4-FFF2-40B4-BE49-F238E27FC236}">
                    <a16:creationId xmlns:a16="http://schemas.microsoft.com/office/drawing/2014/main" id="{48B20FBD-F999-3DAE-0D7C-A0EC4A7847E3}"/>
                  </a:ext>
                </a:extLst>
              </p:cNvPr>
              <p:cNvSpPr/>
              <p:nvPr/>
            </p:nvSpPr>
            <p:spPr>
              <a:xfrm>
                <a:off x="786672" y="3944319"/>
                <a:ext cx="20953" cy="183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81" fill="none" extrusionOk="0">
                    <a:moveTo>
                      <a:pt x="486" y="1"/>
                    </a:moveTo>
                    <a:lnTo>
                      <a:pt x="97" y="292"/>
                    </a:lnTo>
                    <a:lnTo>
                      <a:pt x="97" y="292"/>
                    </a:lnTo>
                    <a:lnTo>
                      <a:pt x="0" y="389"/>
                    </a:lnTo>
                    <a:lnTo>
                      <a:pt x="0" y="584"/>
                    </a:lnTo>
                    <a:lnTo>
                      <a:pt x="0" y="584"/>
                    </a:lnTo>
                    <a:lnTo>
                      <a:pt x="97" y="681"/>
                    </a:lnTo>
                    <a:lnTo>
                      <a:pt x="291" y="584"/>
                    </a:lnTo>
                    <a:lnTo>
                      <a:pt x="680" y="389"/>
                    </a:lnTo>
                    <a:lnTo>
                      <a:pt x="680" y="389"/>
                    </a:lnTo>
                    <a:lnTo>
                      <a:pt x="777" y="195"/>
                    </a:lnTo>
                    <a:lnTo>
                      <a:pt x="680" y="98"/>
                    </a:lnTo>
                    <a:lnTo>
                      <a:pt x="680" y="98"/>
                    </a:lnTo>
                    <a:lnTo>
                      <a:pt x="583" y="1"/>
                    </a:lnTo>
                    <a:lnTo>
                      <a:pt x="486" y="1"/>
                    </a:lnTo>
                    <a:lnTo>
                      <a:pt x="486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4" name="Google Shape;1099;p90">
                <a:extLst>
                  <a:ext uri="{FF2B5EF4-FFF2-40B4-BE49-F238E27FC236}">
                    <a16:creationId xmlns:a16="http://schemas.microsoft.com/office/drawing/2014/main" id="{50058952-7776-5222-FC07-6236B862AC20}"/>
                  </a:ext>
                </a:extLst>
              </p:cNvPr>
              <p:cNvSpPr/>
              <p:nvPr/>
            </p:nvSpPr>
            <p:spPr>
              <a:xfrm>
                <a:off x="799734" y="3944319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5" name="Google Shape;1100;p90">
                <a:extLst>
                  <a:ext uri="{FF2B5EF4-FFF2-40B4-BE49-F238E27FC236}">
                    <a16:creationId xmlns:a16="http://schemas.microsoft.com/office/drawing/2014/main" id="{DA3559A0-4852-730D-0C56-516F1F307CA8}"/>
                  </a:ext>
                </a:extLst>
              </p:cNvPr>
              <p:cNvSpPr/>
              <p:nvPr/>
            </p:nvSpPr>
            <p:spPr>
              <a:xfrm>
                <a:off x="755268" y="3967858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292" y="1"/>
                    </a:moveTo>
                    <a:lnTo>
                      <a:pt x="98" y="195"/>
                    </a:lnTo>
                    <a:lnTo>
                      <a:pt x="1" y="292"/>
                    </a:lnTo>
                    <a:lnTo>
                      <a:pt x="1" y="487"/>
                    </a:lnTo>
                    <a:lnTo>
                      <a:pt x="195" y="584"/>
                    </a:lnTo>
                    <a:lnTo>
                      <a:pt x="292" y="487"/>
                    </a:lnTo>
                    <a:lnTo>
                      <a:pt x="583" y="389"/>
                    </a:lnTo>
                    <a:lnTo>
                      <a:pt x="583" y="292"/>
                    </a:lnTo>
                    <a:lnTo>
                      <a:pt x="583" y="98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6" name="Google Shape;1101;p90">
                <a:extLst>
                  <a:ext uri="{FF2B5EF4-FFF2-40B4-BE49-F238E27FC236}">
                    <a16:creationId xmlns:a16="http://schemas.microsoft.com/office/drawing/2014/main" id="{93FFF9DD-DC01-4543-2563-6E3AAF1424E8}"/>
                  </a:ext>
                </a:extLst>
              </p:cNvPr>
              <p:cNvSpPr/>
              <p:nvPr/>
            </p:nvSpPr>
            <p:spPr>
              <a:xfrm>
                <a:off x="755268" y="3967858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fill="none" extrusionOk="0">
                    <a:moveTo>
                      <a:pt x="292" y="1"/>
                    </a:moveTo>
                    <a:lnTo>
                      <a:pt x="98" y="195"/>
                    </a:lnTo>
                    <a:lnTo>
                      <a:pt x="98" y="195"/>
                    </a:lnTo>
                    <a:lnTo>
                      <a:pt x="1" y="292"/>
                    </a:lnTo>
                    <a:lnTo>
                      <a:pt x="1" y="487"/>
                    </a:lnTo>
                    <a:lnTo>
                      <a:pt x="1" y="487"/>
                    </a:lnTo>
                    <a:lnTo>
                      <a:pt x="195" y="584"/>
                    </a:lnTo>
                    <a:lnTo>
                      <a:pt x="292" y="487"/>
                    </a:lnTo>
                    <a:lnTo>
                      <a:pt x="583" y="389"/>
                    </a:lnTo>
                    <a:lnTo>
                      <a:pt x="583" y="389"/>
                    </a:lnTo>
                    <a:lnTo>
                      <a:pt x="583" y="292"/>
                    </a:lnTo>
                    <a:lnTo>
                      <a:pt x="583" y="98"/>
                    </a:lnTo>
                    <a:lnTo>
                      <a:pt x="583" y="98"/>
                    </a:lnTo>
                    <a:lnTo>
                      <a:pt x="486" y="1"/>
                    </a:lnTo>
                    <a:lnTo>
                      <a:pt x="292" y="1"/>
                    </a:lnTo>
                    <a:lnTo>
                      <a:pt x="292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7" name="Google Shape;1102;p90">
                <a:extLst>
                  <a:ext uri="{FF2B5EF4-FFF2-40B4-BE49-F238E27FC236}">
                    <a16:creationId xmlns:a16="http://schemas.microsoft.com/office/drawing/2014/main" id="{43625174-19CD-5502-CAA3-E5FAC784B675}"/>
                  </a:ext>
                </a:extLst>
              </p:cNvPr>
              <p:cNvSpPr/>
              <p:nvPr/>
            </p:nvSpPr>
            <p:spPr>
              <a:xfrm>
                <a:off x="763106" y="3967858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8" name="Google Shape;1103;p90">
                <a:extLst>
                  <a:ext uri="{FF2B5EF4-FFF2-40B4-BE49-F238E27FC236}">
                    <a16:creationId xmlns:a16="http://schemas.microsoft.com/office/drawing/2014/main" id="{945CA1A5-2052-BDEC-410B-537D59AB7FAF}"/>
                  </a:ext>
                </a:extLst>
              </p:cNvPr>
              <p:cNvSpPr/>
              <p:nvPr/>
            </p:nvSpPr>
            <p:spPr>
              <a:xfrm>
                <a:off x="820661" y="3886791"/>
                <a:ext cx="15729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89" extrusionOk="0">
                    <a:moveTo>
                      <a:pt x="195" y="0"/>
                    </a:moveTo>
                    <a:lnTo>
                      <a:pt x="1" y="97"/>
                    </a:lnTo>
                    <a:lnTo>
                      <a:pt x="1" y="194"/>
                    </a:lnTo>
                    <a:lnTo>
                      <a:pt x="1" y="389"/>
                    </a:lnTo>
                    <a:lnTo>
                      <a:pt x="583" y="389"/>
                    </a:lnTo>
                    <a:lnTo>
                      <a:pt x="583" y="194"/>
                    </a:lnTo>
                    <a:lnTo>
                      <a:pt x="583" y="97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9" name="Google Shape;1104;p90">
                <a:extLst>
                  <a:ext uri="{FF2B5EF4-FFF2-40B4-BE49-F238E27FC236}">
                    <a16:creationId xmlns:a16="http://schemas.microsoft.com/office/drawing/2014/main" id="{43C05EC9-773C-8D0B-52F3-2495AB159706}"/>
                  </a:ext>
                </a:extLst>
              </p:cNvPr>
              <p:cNvSpPr/>
              <p:nvPr/>
            </p:nvSpPr>
            <p:spPr>
              <a:xfrm>
                <a:off x="820661" y="3886791"/>
                <a:ext cx="15729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89" fill="none" extrusionOk="0">
                    <a:moveTo>
                      <a:pt x="195" y="389"/>
                    </a:moveTo>
                    <a:lnTo>
                      <a:pt x="389" y="389"/>
                    </a:lnTo>
                    <a:lnTo>
                      <a:pt x="389" y="389"/>
                    </a:lnTo>
                    <a:lnTo>
                      <a:pt x="583" y="389"/>
                    </a:lnTo>
                    <a:lnTo>
                      <a:pt x="583" y="194"/>
                    </a:lnTo>
                    <a:lnTo>
                      <a:pt x="583" y="194"/>
                    </a:lnTo>
                    <a:lnTo>
                      <a:pt x="583" y="97"/>
                    </a:lnTo>
                    <a:lnTo>
                      <a:pt x="389" y="0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1" y="97"/>
                    </a:lnTo>
                    <a:lnTo>
                      <a:pt x="1" y="194"/>
                    </a:lnTo>
                    <a:lnTo>
                      <a:pt x="1" y="194"/>
                    </a:lnTo>
                    <a:lnTo>
                      <a:pt x="1" y="389"/>
                    </a:lnTo>
                    <a:lnTo>
                      <a:pt x="195" y="389"/>
                    </a:lnTo>
                    <a:lnTo>
                      <a:pt x="195" y="38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0" name="Google Shape;1105;p90">
                <a:extLst>
                  <a:ext uri="{FF2B5EF4-FFF2-40B4-BE49-F238E27FC236}">
                    <a16:creationId xmlns:a16="http://schemas.microsoft.com/office/drawing/2014/main" id="{774D283D-C355-A178-A531-4445820E55E6}"/>
                  </a:ext>
                </a:extLst>
              </p:cNvPr>
              <p:cNvSpPr/>
              <p:nvPr/>
            </p:nvSpPr>
            <p:spPr>
              <a:xfrm>
                <a:off x="825885" y="3897241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1" name="Google Shape;1106;p90">
                <a:extLst>
                  <a:ext uri="{FF2B5EF4-FFF2-40B4-BE49-F238E27FC236}">
                    <a16:creationId xmlns:a16="http://schemas.microsoft.com/office/drawing/2014/main" id="{A5AE9F47-CD6B-2B46-4663-444B5C1E55EC}"/>
                  </a:ext>
                </a:extLst>
              </p:cNvPr>
              <p:cNvSpPr/>
              <p:nvPr/>
            </p:nvSpPr>
            <p:spPr>
              <a:xfrm>
                <a:off x="778807" y="3886791"/>
                <a:ext cx="20953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89" extrusionOk="0">
                    <a:moveTo>
                      <a:pt x="195" y="0"/>
                    </a:moveTo>
                    <a:lnTo>
                      <a:pt x="1" y="97"/>
                    </a:lnTo>
                    <a:lnTo>
                      <a:pt x="1" y="194"/>
                    </a:lnTo>
                    <a:lnTo>
                      <a:pt x="1" y="389"/>
                    </a:lnTo>
                    <a:lnTo>
                      <a:pt x="778" y="389"/>
                    </a:lnTo>
                    <a:lnTo>
                      <a:pt x="778" y="194"/>
                    </a:lnTo>
                    <a:lnTo>
                      <a:pt x="778" y="97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2" name="Google Shape;1107;p90">
                <a:extLst>
                  <a:ext uri="{FF2B5EF4-FFF2-40B4-BE49-F238E27FC236}">
                    <a16:creationId xmlns:a16="http://schemas.microsoft.com/office/drawing/2014/main" id="{CBE6698A-6F50-5164-3F44-42A764F2833A}"/>
                  </a:ext>
                </a:extLst>
              </p:cNvPr>
              <p:cNvSpPr/>
              <p:nvPr/>
            </p:nvSpPr>
            <p:spPr>
              <a:xfrm>
                <a:off x="778807" y="3886791"/>
                <a:ext cx="20953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89" fill="none" extrusionOk="0">
                    <a:moveTo>
                      <a:pt x="195" y="389"/>
                    </a:moveTo>
                    <a:lnTo>
                      <a:pt x="583" y="389"/>
                    </a:lnTo>
                    <a:lnTo>
                      <a:pt x="583" y="389"/>
                    </a:lnTo>
                    <a:lnTo>
                      <a:pt x="778" y="389"/>
                    </a:lnTo>
                    <a:lnTo>
                      <a:pt x="778" y="194"/>
                    </a:lnTo>
                    <a:lnTo>
                      <a:pt x="778" y="194"/>
                    </a:lnTo>
                    <a:lnTo>
                      <a:pt x="778" y="97"/>
                    </a:lnTo>
                    <a:lnTo>
                      <a:pt x="583" y="0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1" y="97"/>
                    </a:lnTo>
                    <a:lnTo>
                      <a:pt x="1" y="194"/>
                    </a:lnTo>
                    <a:lnTo>
                      <a:pt x="1" y="194"/>
                    </a:lnTo>
                    <a:lnTo>
                      <a:pt x="1" y="389"/>
                    </a:lnTo>
                    <a:lnTo>
                      <a:pt x="195" y="389"/>
                    </a:lnTo>
                    <a:lnTo>
                      <a:pt x="195" y="38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3" name="Google Shape;1108;p90">
                <a:extLst>
                  <a:ext uri="{FF2B5EF4-FFF2-40B4-BE49-F238E27FC236}">
                    <a16:creationId xmlns:a16="http://schemas.microsoft.com/office/drawing/2014/main" id="{DA97112F-D53B-D0A4-C4F4-40E398BAB5F6}"/>
                  </a:ext>
                </a:extLst>
              </p:cNvPr>
              <p:cNvSpPr/>
              <p:nvPr/>
            </p:nvSpPr>
            <p:spPr>
              <a:xfrm>
                <a:off x="784032" y="3897241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4" name="Google Shape;1109;p90">
                <a:extLst>
                  <a:ext uri="{FF2B5EF4-FFF2-40B4-BE49-F238E27FC236}">
                    <a16:creationId xmlns:a16="http://schemas.microsoft.com/office/drawing/2014/main" id="{2DD4B7E7-003D-C8EB-7EF1-DFAEC1EAAAE9}"/>
                  </a:ext>
                </a:extLst>
              </p:cNvPr>
              <p:cNvSpPr/>
              <p:nvPr/>
            </p:nvSpPr>
            <p:spPr>
              <a:xfrm>
                <a:off x="742179" y="3886791"/>
                <a:ext cx="15729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89" extrusionOk="0">
                    <a:moveTo>
                      <a:pt x="195" y="0"/>
                    </a:moveTo>
                    <a:lnTo>
                      <a:pt x="1" y="97"/>
                    </a:lnTo>
                    <a:lnTo>
                      <a:pt x="1" y="194"/>
                    </a:lnTo>
                    <a:lnTo>
                      <a:pt x="1" y="389"/>
                    </a:lnTo>
                    <a:lnTo>
                      <a:pt x="487" y="389"/>
                    </a:lnTo>
                    <a:lnTo>
                      <a:pt x="584" y="194"/>
                    </a:lnTo>
                    <a:lnTo>
                      <a:pt x="584" y="97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5" name="Google Shape;1110;p90">
                <a:extLst>
                  <a:ext uri="{FF2B5EF4-FFF2-40B4-BE49-F238E27FC236}">
                    <a16:creationId xmlns:a16="http://schemas.microsoft.com/office/drawing/2014/main" id="{42569F57-1D61-8C96-D3A3-634312450CEA}"/>
                  </a:ext>
                </a:extLst>
              </p:cNvPr>
              <p:cNvSpPr/>
              <p:nvPr/>
            </p:nvSpPr>
            <p:spPr>
              <a:xfrm>
                <a:off x="742179" y="3886791"/>
                <a:ext cx="15729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89" fill="none" extrusionOk="0">
                    <a:moveTo>
                      <a:pt x="195" y="389"/>
                    </a:moveTo>
                    <a:lnTo>
                      <a:pt x="389" y="389"/>
                    </a:lnTo>
                    <a:lnTo>
                      <a:pt x="389" y="389"/>
                    </a:lnTo>
                    <a:lnTo>
                      <a:pt x="487" y="389"/>
                    </a:lnTo>
                    <a:lnTo>
                      <a:pt x="584" y="194"/>
                    </a:lnTo>
                    <a:lnTo>
                      <a:pt x="584" y="194"/>
                    </a:lnTo>
                    <a:lnTo>
                      <a:pt x="584" y="97"/>
                    </a:lnTo>
                    <a:lnTo>
                      <a:pt x="389" y="0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1" y="97"/>
                    </a:lnTo>
                    <a:lnTo>
                      <a:pt x="1" y="194"/>
                    </a:lnTo>
                    <a:lnTo>
                      <a:pt x="1" y="194"/>
                    </a:lnTo>
                    <a:lnTo>
                      <a:pt x="1" y="389"/>
                    </a:lnTo>
                    <a:lnTo>
                      <a:pt x="195" y="389"/>
                    </a:lnTo>
                    <a:lnTo>
                      <a:pt x="195" y="38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6" name="Google Shape;1111;p90">
                <a:extLst>
                  <a:ext uri="{FF2B5EF4-FFF2-40B4-BE49-F238E27FC236}">
                    <a16:creationId xmlns:a16="http://schemas.microsoft.com/office/drawing/2014/main" id="{6F390219-499C-6D1D-2D27-2F349EC3F2B6}"/>
                  </a:ext>
                </a:extLst>
              </p:cNvPr>
              <p:cNvSpPr/>
              <p:nvPr/>
            </p:nvSpPr>
            <p:spPr>
              <a:xfrm>
                <a:off x="747431" y="3897241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7" name="Google Shape;1112;p90">
                <a:extLst>
                  <a:ext uri="{FF2B5EF4-FFF2-40B4-BE49-F238E27FC236}">
                    <a16:creationId xmlns:a16="http://schemas.microsoft.com/office/drawing/2014/main" id="{EB0121DF-4300-E736-FE2E-7A023B26831F}"/>
                  </a:ext>
                </a:extLst>
              </p:cNvPr>
              <p:cNvSpPr/>
              <p:nvPr/>
            </p:nvSpPr>
            <p:spPr>
              <a:xfrm>
                <a:off x="723892" y="3858001"/>
                <a:ext cx="371480" cy="259010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9617" extrusionOk="0">
                    <a:moveTo>
                      <a:pt x="7964" y="389"/>
                    </a:moveTo>
                    <a:lnTo>
                      <a:pt x="8159" y="486"/>
                    </a:lnTo>
                    <a:lnTo>
                      <a:pt x="8256" y="778"/>
                    </a:lnTo>
                    <a:lnTo>
                      <a:pt x="8256" y="1846"/>
                    </a:lnTo>
                    <a:lnTo>
                      <a:pt x="8159" y="2040"/>
                    </a:lnTo>
                    <a:lnTo>
                      <a:pt x="7964" y="2137"/>
                    </a:lnTo>
                    <a:lnTo>
                      <a:pt x="5925" y="2137"/>
                    </a:lnTo>
                    <a:lnTo>
                      <a:pt x="5633" y="2040"/>
                    </a:lnTo>
                    <a:lnTo>
                      <a:pt x="5536" y="1846"/>
                    </a:lnTo>
                    <a:lnTo>
                      <a:pt x="5536" y="778"/>
                    </a:lnTo>
                    <a:lnTo>
                      <a:pt x="5633" y="486"/>
                    </a:lnTo>
                    <a:lnTo>
                      <a:pt x="5925" y="389"/>
                    </a:lnTo>
                    <a:close/>
                    <a:moveTo>
                      <a:pt x="7576" y="2526"/>
                    </a:moveTo>
                    <a:lnTo>
                      <a:pt x="7576" y="3303"/>
                    </a:lnTo>
                    <a:lnTo>
                      <a:pt x="6313" y="3303"/>
                    </a:lnTo>
                    <a:lnTo>
                      <a:pt x="6313" y="2526"/>
                    </a:lnTo>
                    <a:close/>
                    <a:moveTo>
                      <a:pt x="9519" y="7091"/>
                    </a:moveTo>
                    <a:lnTo>
                      <a:pt x="9810" y="7285"/>
                    </a:lnTo>
                    <a:lnTo>
                      <a:pt x="10004" y="7577"/>
                    </a:lnTo>
                    <a:lnTo>
                      <a:pt x="10198" y="7868"/>
                    </a:lnTo>
                    <a:lnTo>
                      <a:pt x="3594" y="7868"/>
                    </a:lnTo>
                    <a:lnTo>
                      <a:pt x="3788" y="7577"/>
                    </a:lnTo>
                    <a:lnTo>
                      <a:pt x="3982" y="7285"/>
                    </a:lnTo>
                    <a:lnTo>
                      <a:pt x="4274" y="7091"/>
                    </a:lnTo>
                    <a:close/>
                    <a:moveTo>
                      <a:pt x="5925" y="1"/>
                    </a:moveTo>
                    <a:lnTo>
                      <a:pt x="5633" y="98"/>
                    </a:lnTo>
                    <a:lnTo>
                      <a:pt x="5342" y="195"/>
                    </a:lnTo>
                    <a:lnTo>
                      <a:pt x="5245" y="486"/>
                    </a:lnTo>
                    <a:lnTo>
                      <a:pt x="5148" y="778"/>
                    </a:lnTo>
                    <a:lnTo>
                      <a:pt x="5148" y="1846"/>
                    </a:lnTo>
                    <a:lnTo>
                      <a:pt x="5245" y="2137"/>
                    </a:lnTo>
                    <a:lnTo>
                      <a:pt x="5342" y="2332"/>
                    </a:lnTo>
                    <a:lnTo>
                      <a:pt x="5536" y="2526"/>
                    </a:lnTo>
                    <a:lnTo>
                      <a:pt x="5828" y="2526"/>
                    </a:lnTo>
                    <a:lnTo>
                      <a:pt x="5828" y="3303"/>
                    </a:lnTo>
                    <a:lnTo>
                      <a:pt x="4954" y="3303"/>
                    </a:lnTo>
                    <a:lnTo>
                      <a:pt x="4662" y="3497"/>
                    </a:lnTo>
                    <a:lnTo>
                      <a:pt x="4565" y="3691"/>
                    </a:lnTo>
                    <a:lnTo>
                      <a:pt x="4468" y="3983"/>
                    </a:lnTo>
                    <a:lnTo>
                      <a:pt x="4468" y="6702"/>
                    </a:lnTo>
                    <a:lnTo>
                      <a:pt x="3982" y="6800"/>
                    </a:lnTo>
                    <a:lnTo>
                      <a:pt x="3691" y="7091"/>
                    </a:lnTo>
                    <a:lnTo>
                      <a:pt x="3399" y="7382"/>
                    </a:lnTo>
                    <a:lnTo>
                      <a:pt x="3205" y="7868"/>
                    </a:lnTo>
                    <a:lnTo>
                      <a:pt x="2137" y="7868"/>
                    </a:lnTo>
                    <a:lnTo>
                      <a:pt x="2040" y="8062"/>
                    </a:lnTo>
                    <a:lnTo>
                      <a:pt x="2137" y="8159"/>
                    </a:lnTo>
                    <a:lnTo>
                      <a:pt x="2234" y="8256"/>
                    </a:lnTo>
                    <a:lnTo>
                      <a:pt x="13015" y="8256"/>
                    </a:lnTo>
                    <a:lnTo>
                      <a:pt x="13307" y="8354"/>
                    </a:lnTo>
                    <a:lnTo>
                      <a:pt x="13404" y="8451"/>
                    </a:lnTo>
                    <a:lnTo>
                      <a:pt x="13404" y="8645"/>
                    </a:lnTo>
                    <a:lnTo>
                      <a:pt x="13404" y="8839"/>
                    </a:lnTo>
                    <a:lnTo>
                      <a:pt x="13307" y="9033"/>
                    </a:lnTo>
                    <a:lnTo>
                      <a:pt x="13209" y="9131"/>
                    </a:lnTo>
                    <a:lnTo>
                      <a:pt x="13015" y="9228"/>
                    </a:lnTo>
                    <a:lnTo>
                      <a:pt x="874" y="9228"/>
                    </a:lnTo>
                    <a:lnTo>
                      <a:pt x="583" y="9131"/>
                    </a:lnTo>
                    <a:lnTo>
                      <a:pt x="486" y="8936"/>
                    </a:lnTo>
                    <a:lnTo>
                      <a:pt x="389" y="8839"/>
                    </a:lnTo>
                    <a:lnTo>
                      <a:pt x="389" y="8645"/>
                    </a:lnTo>
                    <a:lnTo>
                      <a:pt x="486" y="8451"/>
                    </a:lnTo>
                    <a:lnTo>
                      <a:pt x="680" y="8354"/>
                    </a:lnTo>
                    <a:lnTo>
                      <a:pt x="874" y="8256"/>
                    </a:lnTo>
                    <a:lnTo>
                      <a:pt x="1457" y="8256"/>
                    </a:lnTo>
                    <a:lnTo>
                      <a:pt x="1457" y="8062"/>
                    </a:lnTo>
                    <a:lnTo>
                      <a:pt x="1457" y="7965"/>
                    </a:lnTo>
                    <a:lnTo>
                      <a:pt x="1263" y="7868"/>
                    </a:lnTo>
                    <a:lnTo>
                      <a:pt x="874" y="7868"/>
                    </a:lnTo>
                    <a:lnTo>
                      <a:pt x="486" y="8159"/>
                    </a:lnTo>
                    <a:lnTo>
                      <a:pt x="97" y="8354"/>
                    </a:lnTo>
                    <a:lnTo>
                      <a:pt x="0" y="8548"/>
                    </a:lnTo>
                    <a:lnTo>
                      <a:pt x="0" y="8742"/>
                    </a:lnTo>
                    <a:lnTo>
                      <a:pt x="97" y="9033"/>
                    </a:lnTo>
                    <a:lnTo>
                      <a:pt x="291" y="9325"/>
                    </a:lnTo>
                    <a:lnTo>
                      <a:pt x="583" y="9519"/>
                    </a:lnTo>
                    <a:lnTo>
                      <a:pt x="874" y="9616"/>
                    </a:lnTo>
                    <a:lnTo>
                      <a:pt x="12918" y="9616"/>
                    </a:lnTo>
                    <a:lnTo>
                      <a:pt x="13307" y="9519"/>
                    </a:lnTo>
                    <a:lnTo>
                      <a:pt x="13598" y="9325"/>
                    </a:lnTo>
                    <a:lnTo>
                      <a:pt x="13792" y="9033"/>
                    </a:lnTo>
                    <a:lnTo>
                      <a:pt x="13792" y="8742"/>
                    </a:lnTo>
                    <a:lnTo>
                      <a:pt x="13792" y="8451"/>
                    </a:lnTo>
                    <a:lnTo>
                      <a:pt x="13598" y="8159"/>
                    </a:lnTo>
                    <a:lnTo>
                      <a:pt x="13307" y="7965"/>
                    </a:lnTo>
                    <a:lnTo>
                      <a:pt x="12918" y="7868"/>
                    </a:lnTo>
                    <a:lnTo>
                      <a:pt x="10587" y="7868"/>
                    </a:lnTo>
                    <a:lnTo>
                      <a:pt x="10393" y="7382"/>
                    </a:lnTo>
                    <a:lnTo>
                      <a:pt x="10198" y="7091"/>
                    </a:lnTo>
                    <a:lnTo>
                      <a:pt x="9810" y="6800"/>
                    </a:lnTo>
                    <a:lnTo>
                      <a:pt x="9324" y="6702"/>
                    </a:lnTo>
                    <a:lnTo>
                      <a:pt x="9324" y="5634"/>
                    </a:lnTo>
                    <a:lnTo>
                      <a:pt x="9227" y="5440"/>
                    </a:lnTo>
                    <a:lnTo>
                      <a:pt x="9130" y="5440"/>
                    </a:lnTo>
                    <a:lnTo>
                      <a:pt x="8936" y="5537"/>
                    </a:lnTo>
                    <a:lnTo>
                      <a:pt x="8936" y="5634"/>
                    </a:lnTo>
                    <a:lnTo>
                      <a:pt x="8936" y="6702"/>
                    </a:lnTo>
                    <a:lnTo>
                      <a:pt x="4954" y="6702"/>
                    </a:lnTo>
                    <a:lnTo>
                      <a:pt x="4954" y="3983"/>
                    </a:lnTo>
                    <a:lnTo>
                      <a:pt x="5051" y="3789"/>
                    </a:lnTo>
                    <a:lnTo>
                      <a:pt x="5245" y="3691"/>
                    </a:lnTo>
                    <a:lnTo>
                      <a:pt x="8839" y="3691"/>
                    </a:lnTo>
                    <a:lnTo>
                      <a:pt x="8936" y="3789"/>
                    </a:lnTo>
                    <a:lnTo>
                      <a:pt x="8936" y="4760"/>
                    </a:lnTo>
                    <a:lnTo>
                      <a:pt x="9033" y="4857"/>
                    </a:lnTo>
                    <a:lnTo>
                      <a:pt x="9130" y="4857"/>
                    </a:lnTo>
                    <a:lnTo>
                      <a:pt x="9227" y="4760"/>
                    </a:lnTo>
                    <a:lnTo>
                      <a:pt x="9324" y="4663"/>
                    </a:lnTo>
                    <a:lnTo>
                      <a:pt x="9324" y="3497"/>
                    </a:lnTo>
                    <a:lnTo>
                      <a:pt x="9227" y="3303"/>
                    </a:lnTo>
                    <a:lnTo>
                      <a:pt x="7964" y="3303"/>
                    </a:lnTo>
                    <a:lnTo>
                      <a:pt x="7964" y="2526"/>
                    </a:lnTo>
                    <a:lnTo>
                      <a:pt x="8256" y="2526"/>
                    </a:lnTo>
                    <a:lnTo>
                      <a:pt x="8450" y="2332"/>
                    </a:lnTo>
                    <a:lnTo>
                      <a:pt x="8644" y="2137"/>
                    </a:lnTo>
                    <a:lnTo>
                      <a:pt x="8644" y="1846"/>
                    </a:lnTo>
                    <a:lnTo>
                      <a:pt x="8644" y="778"/>
                    </a:lnTo>
                    <a:lnTo>
                      <a:pt x="8644" y="486"/>
                    </a:lnTo>
                    <a:lnTo>
                      <a:pt x="8450" y="195"/>
                    </a:lnTo>
                    <a:lnTo>
                      <a:pt x="8256" y="98"/>
                    </a:lnTo>
                    <a:lnTo>
                      <a:pt x="79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8" name="Google Shape;1113;p90">
                <a:extLst>
                  <a:ext uri="{FF2B5EF4-FFF2-40B4-BE49-F238E27FC236}">
                    <a16:creationId xmlns:a16="http://schemas.microsoft.com/office/drawing/2014/main" id="{694F2ED0-ADEF-49C1-BD1A-F3B21AD14932}"/>
                  </a:ext>
                </a:extLst>
              </p:cNvPr>
              <p:cNvSpPr/>
              <p:nvPr/>
            </p:nvSpPr>
            <p:spPr>
              <a:xfrm>
                <a:off x="723892" y="3858001"/>
                <a:ext cx="371480" cy="259010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9617" fill="none" extrusionOk="0">
                    <a:moveTo>
                      <a:pt x="12918" y="7868"/>
                    </a:moveTo>
                    <a:lnTo>
                      <a:pt x="10587" y="7868"/>
                    </a:lnTo>
                    <a:lnTo>
                      <a:pt x="10587" y="7868"/>
                    </a:lnTo>
                    <a:lnTo>
                      <a:pt x="10393" y="7382"/>
                    </a:lnTo>
                    <a:lnTo>
                      <a:pt x="10198" y="7091"/>
                    </a:lnTo>
                    <a:lnTo>
                      <a:pt x="9810" y="6800"/>
                    </a:lnTo>
                    <a:lnTo>
                      <a:pt x="9324" y="6702"/>
                    </a:lnTo>
                    <a:lnTo>
                      <a:pt x="9324" y="5634"/>
                    </a:lnTo>
                    <a:lnTo>
                      <a:pt x="9324" y="5634"/>
                    </a:lnTo>
                    <a:lnTo>
                      <a:pt x="9227" y="5440"/>
                    </a:lnTo>
                    <a:lnTo>
                      <a:pt x="9130" y="5440"/>
                    </a:lnTo>
                    <a:lnTo>
                      <a:pt x="9130" y="5440"/>
                    </a:lnTo>
                    <a:lnTo>
                      <a:pt x="8936" y="5537"/>
                    </a:lnTo>
                    <a:lnTo>
                      <a:pt x="8936" y="5634"/>
                    </a:lnTo>
                    <a:lnTo>
                      <a:pt x="8936" y="6702"/>
                    </a:lnTo>
                    <a:lnTo>
                      <a:pt x="4954" y="6702"/>
                    </a:lnTo>
                    <a:lnTo>
                      <a:pt x="4954" y="3983"/>
                    </a:lnTo>
                    <a:lnTo>
                      <a:pt x="4954" y="3983"/>
                    </a:lnTo>
                    <a:lnTo>
                      <a:pt x="5051" y="3789"/>
                    </a:lnTo>
                    <a:lnTo>
                      <a:pt x="5245" y="3691"/>
                    </a:lnTo>
                    <a:lnTo>
                      <a:pt x="8839" y="3691"/>
                    </a:lnTo>
                    <a:lnTo>
                      <a:pt x="8839" y="3691"/>
                    </a:lnTo>
                    <a:lnTo>
                      <a:pt x="8936" y="3789"/>
                    </a:lnTo>
                    <a:lnTo>
                      <a:pt x="8936" y="4760"/>
                    </a:lnTo>
                    <a:lnTo>
                      <a:pt x="8936" y="4760"/>
                    </a:lnTo>
                    <a:lnTo>
                      <a:pt x="8936" y="4760"/>
                    </a:lnTo>
                    <a:lnTo>
                      <a:pt x="8936" y="4760"/>
                    </a:lnTo>
                    <a:lnTo>
                      <a:pt x="9033" y="4857"/>
                    </a:lnTo>
                    <a:lnTo>
                      <a:pt x="9130" y="4857"/>
                    </a:lnTo>
                    <a:lnTo>
                      <a:pt x="9227" y="4760"/>
                    </a:lnTo>
                    <a:lnTo>
                      <a:pt x="9324" y="4663"/>
                    </a:lnTo>
                    <a:lnTo>
                      <a:pt x="9324" y="3497"/>
                    </a:lnTo>
                    <a:lnTo>
                      <a:pt x="9324" y="3497"/>
                    </a:lnTo>
                    <a:lnTo>
                      <a:pt x="9227" y="3303"/>
                    </a:lnTo>
                    <a:lnTo>
                      <a:pt x="9130" y="3303"/>
                    </a:lnTo>
                    <a:lnTo>
                      <a:pt x="7964" y="3303"/>
                    </a:lnTo>
                    <a:lnTo>
                      <a:pt x="7964" y="2526"/>
                    </a:lnTo>
                    <a:lnTo>
                      <a:pt x="7964" y="2526"/>
                    </a:lnTo>
                    <a:lnTo>
                      <a:pt x="8256" y="2526"/>
                    </a:lnTo>
                    <a:lnTo>
                      <a:pt x="8450" y="2332"/>
                    </a:lnTo>
                    <a:lnTo>
                      <a:pt x="8644" y="2137"/>
                    </a:lnTo>
                    <a:lnTo>
                      <a:pt x="8644" y="1846"/>
                    </a:lnTo>
                    <a:lnTo>
                      <a:pt x="8644" y="778"/>
                    </a:lnTo>
                    <a:lnTo>
                      <a:pt x="8644" y="778"/>
                    </a:lnTo>
                    <a:lnTo>
                      <a:pt x="8644" y="486"/>
                    </a:lnTo>
                    <a:lnTo>
                      <a:pt x="8450" y="195"/>
                    </a:lnTo>
                    <a:lnTo>
                      <a:pt x="8256" y="98"/>
                    </a:lnTo>
                    <a:lnTo>
                      <a:pt x="7964" y="1"/>
                    </a:lnTo>
                    <a:lnTo>
                      <a:pt x="5925" y="1"/>
                    </a:lnTo>
                    <a:lnTo>
                      <a:pt x="5925" y="1"/>
                    </a:lnTo>
                    <a:lnTo>
                      <a:pt x="5633" y="98"/>
                    </a:lnTo>
                    <a:lnTo>
                      <a:pt x="5342" y="195"/>
                    </a:lnTo>
                    <a:lnTo>
                      <a:pt x="5245" y="486"/>
                    </a:lnTo>
                    <a:lnTo>
                      <a:pt x="5148" y="778"/>
                    </a:lnTo>
                    <a:lnTo>
                      <a:pt x="5148" y="1846"/>
                    </a:lnTo>
                    <a:lnTo>
                      <a:pt x="5148" y="1846"/>
                    </a:lnTo>
                    <a:lnTo>
                      <a:pt x="5245" y="2137"/>
                    </a:lnTo>
                    <a:lnTo>
                      <a:pt x="5342" y="2332"/>
                    </a:lnTo>
                    <a:lnTo>
                      <a:pt x="5536" y="2526"/>
                    </a:lnTo>
                    <a:lnTo>
                      <a:pt x="5828" y="2526"/>
                    </a:lnTo>
                    <a:lnTo>
                      <a:pt x="5828" y="3303"/>
                    </a:lnTo>
                    <a:lnTo>
                      <a:pt x="5245" y="3303"/>
                    </a:lnTo>
                    <a:lnTo>
                      <a:pt x="5245" y="3303"/>
                    </a:lnTo>
                    <a:lnTo>
                      <a:pt x="4954" y="3303"/>
                    </a:lnTo>
                    <a:lnTo>
                      <a:pt x="4662" y="3497"/>
                    </a:lnTo>
                    <a:lnTo>
                      <a:pt x="4565" y="3691"/>
                    </a:lnTo>
                    <a:lnTo>
                      <a:pt x="4468" y="3983"/>
                    </a:lnTo>
                    <a:lnTo>
                      <a:pt x="4468" y="6702"/>
                    </a:lnTo>
                    <a:lnTo>
                      <a:pt x="4468" y="6702"/>
                    </a:lnTo>
                    <a:lnTo>
                      <a:pt x="3982" y="6800"/>
                    </a:lnTo>
                    <a:lnTo>
                      <a:pt x="3691" y="7091"/>
                    </a:lnTo>
                    <a:lnTo>
                      <a:pt x="3399" y="7382"/>
                    </a:lnTo>
                    <a:lnTo>
                      <a:pt x="3205" y="7868"/>
                    </a:lnTo>
                    <a:lnTo>
                      <a:pt x="2331" y="7868"/>
                    </a:lnTo>
                    <a:lnTo>
                      <a:pt x="2331" y="7868"/>
                    </a:lnTo>
                    <a:lnTo>
                      <a:pt x="2137" y="7868"/>
                    </a:lnTo>
                    <a:lnTo>
                      <a:pt x="2040" y="8062"/>
                    </a:lnTo>
                    <a:lnTo>
                      <a:pt x="2040" y="8062"/>
                    </a:lnTo>
                    <a:lnTo>
                      <a:pt x="2137" y="8159"/>
                    </a:lnTo>
                    <a:lnTo>
                      <a:pt x="2234" y="8256"/>
                    </a:lnTo>
                    <a:lnTo>
                      <a:pt x="13015" y="8256"/>
                    </a:lnTo>
                    <a:lnTo>
                      <a:pt x="13015" y="8256"/>
                    </a:lnTo>
                    <a:lnTo>
                      <a:pt x="13307" y="8354"/>
                    </a:lnTo>
                    <a:lnTo>
                      <a:pt x="13404" y="8451"/>
                    </a:lnTo>
                    <a:lnTo>
                      <a:pt x="13404" y="8645"/>
                    </a:lnTo>
                    <a:lnTo>
                      <a:pt x="13404" y="8645"/>
                    </a:lnTo>
                    <a:lnTo>
                      <a:pt x="13404" y="8839"/>
                    </a:lnTo>
                    <a:lnTo>
                      <a:pt x="13307" y="9033"/>
                    </a:lnTo>
                    <a:lnTo>
                      <a:pt x="13209" y="9131"/>
                    </a:lnTo>
                    <a:lnTo>
                      <a:pt x="13015" y="9228"/>
                    </a:lnTo>
                    <a:lnTo>
                      <a:pt x="874" y="9228"/>
                    </a:lnTo>
                    <a:lnTo>
                      <a:pt x="874" y="9228"/>
                    </a:lnTo>
                    <a:lnTo>
                      <a:pt x="583" y="9131"/>
                    </a:lnTo>
                    <a:lnTo>
                      <a:pt x="486" y="8936"/>
                    </a:lnTo>
                    <a:lnTo>
                      <a:pt x="389" y="8839"/>
                    </a:lnTo>
                    <a:lnTo>
                      <a:pt x="389" y="8839"/>
                    </a:lnTo>
                    <a:lnTo>
                      <a:pt x="389" y="8645"/>
                    </a:lnTo>
                    <a:lnTo>
                      <a:pt x="486" y="8451"/>
                    </a:lnTo>
                    <a:lnTo>
                      <a:pt x="680" y="8354"/>
                    </a:lnTo>
                    <a:lnTo>
                      <a:pt x="874" y="8256"/>
                    </a:lnTo>
                    <a:lnTo>
                      <a:pt x="1263" y="8256"/>
                    </a:lnTo>
                    <a:lnTo>
                      <a:pt x="1263" y="8256"/>
                    </a:lnTo>
                    <a:lnTo>
                      <a:pt x="1457" y="8256"/>
                    </a:lnTo>
                    <a:lnTo>
                      <a:pt x="1457" y="8062"/>
                    </a:lnTo>
                    <a:lnTo>
                      <a:pt x="1457" y="8062"/>
                    </a:lnTo>
                    <a:lnTo>
                      <a:pt x="1457" y="7965"/>
                    </a:lnTo>
                    <a:lnTo>
                      <a:pt x="1263" y="7868"/>
                    </a:lnTo>
                    <a:lnTo>
                      <a:pt x="874" y="7868"/>
                    </a:lnTo>
                    <a:lnTo>
                      <a:pt x="874" y="7868"/>
                    </a:lnTo>
                    <a:lnTo>
                      <a:pt x="486" y="8159"/>
                    </a:lnTo>
                    <a:lnTo>
                      <a:pt x="97" y="8354"/>
                    </a:lnTo>
                    <a:lnTo>
                      <a:pt x="0" y="8548"/>
                    </a:lnTo>
                    <a:lnTo>
                      <a:pt x="0" y="8742"/>
                    </a:lnTo>
                    <a:lnTo>
                      <a:pt x="0" y="8742"/>
                    </a:lnTo>
                    <a:lnTo>
                      <a:pt x="97" y="9033"/>
                    </a:lnTo>
                    <a:lnTo>
                      <a:pt x="291" y="9325"/>
                    </a:lnTo>
                    <a:lnTo>
                      <a:pt x="583" y="9519"/>
                    </a:lnTo>
                    <a:lnTo>
                      <a:pt x="874" y="9616"/>
                    </a:lnTo>
                    <a:lnTo>
                      <a:pt x="12918" y="9616"/>
                    </a:lnTo>
                    <a:lnTo>
                      <a:pt x="12918" y="9616"/>
                    </a:lnTo>
                    <a:lnTo>
                      <a:pt x="13307" y="9519"/>
                    </a:lnTo>
                    <a:lnTo>
                      <a:pt x="13598" y="9325"/>
                    </a:lnTo>
                    <a:lnTo>
                      <a:pt x="13792" y="9033"/>
                    </a:lnTo>
                    <a:lnTo>
                      <a:pt x="13792" y="8742"/>
                    </a:lnTo>
                    <a:lnTo>
                      <a:pt x="13792" y="8742"/>
                    </a:lnTo>
                    <a:lnTo>
                      <a:pt x="13792" y="8451"/>
                    </a:lnTo>
                    <a:lnTo>
                      <a:pt x="13598" y="8159"/>
                    </a:lnTo>
                    <a:lnTo>
                      <a:pt x="13307" y="7965"/>
                    </a:lnTo>
                    <a:lnTo>
                      <a:pt x="12918" y="7868"/>
                    </a:lnTo>
                    <a:lnTo>
                      <a:pt x="12918" y="786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9" name="Google Shape;1114;p90">
                <a:extLst>
                  <a:ext uri="{FF2B5EF4-FFF2-40B4-BE49-F238E27FC236}">
                    <a16:creationId xmlns:a16="http://schemas.microsoft.com/office/drawing/2014/main" id="{602C93F3-73AA-D110-8B91-843C68945E48}"/>
                  </a:ext>
                </a:extLst>
              </p:cNvPr>
              <p:cNvSpPr/>
              <p:nvPr/>
            </p:nvSpPr>
            <p:spPr>
              <a:xfrm>
                <a:off x="872990" y="3868477"/>
                <a:ext cx="73256" cy="47105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749" fill="none" extrusionOk="0">
                    <a:moveTo>
                      <a:pt x="0" y="1457"/>
                    </a:moveTo>
                    <a:lnTo>
                      <a:pt x="0" y="389"/>
                    </a:lnTo>
                    <a:lnTo>
                      <a:pt x="0" y="389"/>
                    </a:lnTo>
                    <a:lnTo>
                      <a:pt x="97" y="97"/>
                    </a:lnTo>
                    <a:lnTo>
                      <a:pt x="389" y="0"/>
                    </a:lnTo>
                    <a:lnTo>
                      <a:pt x="2428" y="0"/>
                    </a:lnTo>
                    <a:lnTo>
                      <a:pt x="2428" y="0"/>
                    </a:lnTo>
                    <a:lnTo>
                      <a:pt x="2623" y="97"/>
                    </a:lnTo>
                    <a:lnTo>
                      <a:pt x="2720" y="389"/>
                    </a:lnTo>
                    <a:lnTo>
                      <a:pt x="2720" y="1457"/>
                    </a:lnTo>
                    <a:lnTo>
                      <a:pt x="2720" y="1457"/>
                    </a:lnTo>
                    <a:lnTo>
                      <a:pt x="2623" y="1651"/>
                    </a:lnTo>
                    <a:lnTo>
                      <a:pt x="2428" y="1748"/>
                    </a:lnTo>
                    <a:lnTo>
                      <a:pt x="389" y="1748"/>
                    </a:lnTo>
                    <a:lnTo>
                      <a:pt x="389" y="1748"/>
                    </a:lnTo>
                    <a:lnTo>
                      <a:pt x="97" y="1651"/>
                    </a:lnTo>
                    <a:lnTo>
                      <a:pt x="0" y="1457"/>
                    </a:lnTo>
                    <a:lnTo>
                      <a:pt x="0" y="145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0" name="Google Shape;1115;p90">
                <a:extLst>
                  <a:ext uri="{FF2B5EF4-FFF2-40B4-BE49-F238E27FC236}">
                    <a16:creationId xmlns:a16="http://schemas.microsoft.com/office/drawing/2014/main" id="{F98914F6-253E-5287-7E9A-8519B796D018}"/>
                  </a:ext>
                </a:extLst>
              </p:cNvPr>
              <p:cNvSpPr/>
              <p:nvPr/>
            </p:nvSpPr>
            <p:spPr>
              <a:xfrm>
                <a:off x="893917" y="3926005"/>
                <a:ext cx="34016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778" fill="none" extrusionOk="0">
                    <a:moveTo>
                      <a:pt x="0" y="1"/>
                    </a:moveTo>
                    <a:lnTo>
                      <a:pt x="1263" y="1"/>
                    </a:lnTo>
                    <a:lnTo>
                      <a:pt x="1263" y="778"/>
                    </a:lnTo>
                    <a:lnTo>
                      <a:pt x="0" y="778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1" name="Google Shape;1116;p90">
                <a:extLst>
                  <a:ext uri="{FF2B5EF4-FFF2-40B4-BE49-F238E27FC236}">
                    <a16:creationId xmlns:a16="http://schemas.microsoft.com/office/drawing/2014/main" id="{06BD3066-D1FD-0E19-25AF-2CABDD1A6A33}"/>
                  </a:ext>
                </a:extLst>
              </p:cNvPr>
              <p:cNvSpPr/>
              <p:nvPr/>
            </p:nvSpPr>
            <p:spPr>
              <a:xfrm>
                <a:off x="820661" y="4048952"/>
                <a:ext cx="177916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778" fill="none" extrusionOk="0">
                    <a:moveTo>
                      <a:pt x="972" y="1"/>
                    </a:moveTo>
                    <a:lnTo>
                      <a:pt x="5634" y="1"/>
                    </a:lnTo>
                    <a:lnTo>
                      <a:pt x="5634" y="1"/>
                    </a:lnTo>
                    <a:lnTo>
                      <a:pt x="5926" y="1"/>
                    </a:lnTo>
                    <a:lnTo>
                      <a:pt x="6217" y="195"/>
                    </a:lnTo>
                    <a:lnTo>
                      <a:pt x="6411" y="487"/>
                    </a:lnTo>
                    <a:lnTo>
                      <a:pt x="6605" y="778"/>
                    </a:lnTo>
                    <a:lnTo>
                      <a:pt x="1" y="778"/>
                    </a:lnTo>
                    <a:lnTo>
                      <a:pt x="1" y="778"/>
                    </a:lnTo>
                    <a:lnTo>
                      <a:pt x="195" y="487"/>
                    </a:lnTo>
                    <a:lnTo>
                      <a:pt x="389" y="195"/>
                    </a:lnTo>
                    <a:lnTo>
                      <a:pt x="681" y="1"/>
                    </a:lnTo>
                    <a:lnTo>
                      <a:pt x="972" y="1"/>
                    </a:lnTo>
                    <a:lnTo>
                      <a:pt x="972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2" name="Google Shape;1117;p90">
                <a:extLst>
                  <a:ext uri="{FF2B5EF4-FFF2-40B4-BE49-F238E27FC236}">
                    <a16:creationId xmlns:a16="http://schemas.microsoft.com/office/drawing/2014/main" id="{ED418B00-0AAE-747E-25ED-302753DF4E8E}"/>
                  </a:ext>
                </a:extLst>
              </p:cNvPr>
              <p:cNvSpPr/>
              <p:nvPr/>
            </p:nvSpPr>
            <p:spPr>
              <a:xfrm>
                <a:off x="846839" y="4048952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48" name="Google Shape;929;p87">
            <a:extLst>
              <a:ext uri="{FF2B5EF4-FFF2-40B4-BE49-F238E27FC236}">
                <a16:creationId xmlns:a16="http://schemas.microsoft.com/office/drawing/2014/main" id="{F1EF2693-3511-C70B-C0E0-1D522C65F12C}"/>
              </a:ext>
            </a:extLst>
          </p:cNvPr>
          <p:cNvSpPr txBox="1">
            <a:spLocks/>
          </p:cNvSpPr>
          <p:nvPr/>
        </p:nvSpPr>
        <p:spPr>
          <a:xfrm>
            <a:off x="315086" y="1911801"/>
            <a:ext cx="2608214" cy="10993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" sz="2400">
                <a:solidFill>
                  <a:srgbClr val="68920A"/>
                </a:solidFill>
                <a:latin typeface="Montserrat" panose="00000500000000000000" pitchFamily="2" charset="0"/>
                <a:ea typeface="Adobe Heiti Std R" panose="020B0400000000000000" pitchFamily="34" charset="-128"/>
              </a:rPr>
              <a:t>Comparison </a:t>
            </a:r>
          </a:p>
          <a:p>
            <a:pPr algn="r"/>
            <a:r>
              <a:rPr lang="en" sz="2400">
                <a:solidFill>
                  <a:srgbClr val="68920A"/>
                </a:solidFill>
                <a:latin typeface="Montserrat" panose="00000500000000000000" pitchFamily="2" charset="0"/>
                <a:ea typeface="Adobe Heiti Std R" panose="020B0400000000000000" pitchFamily="34" charset="-128"/>
              </a:rPr>
              <a:t>of the data with a threshold</a:t>
            </a:r>
          </a:p>
        </p:txBody>
      </p:sp>
      <p:sp>
        <p:nvSpPr>
          <p:cNvPr id="349" name="Google Shape;936;p87">
            <a:extLst>
              <a:ext uri="{FF2B5EF4-FFF2-40B4-BE49-F238E27FC236}">
                <a16:creationId xmlns:a16="http://schemas.microsoft.com/office/drawing/2014/main" id="{7CA8AB7F-A7F7-BA09-BA55-B0B767381142}"/>
              </a:ext>
            </a:extLst>
          </p:cNvPr>
          <p:cNvSpPr txBox="1">
            <a:spLocks/>
          </p:cNvSpPr>
          <p:nvPr/>
        </p:nvSpPr>
        <p:spPr>
          <a:xfrm>
            <a:off x="5467663" y="3354592"/>
            <a:ext cx="2698177" cy="7349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" sz="2400">
                <a:solidFill>
                  <a:srgbClr val="68920A"/>
                </a:solidFill>
                <a:latin typeface="Montserrat" panose="00000500000000000000" pitchFamily="2" charset="0"/>
                <a:ea typeface="Adobe Heiti Std R" panose="020B0400000000000000" pitchFamily="34" charset="-128"/>
              </a:rPr>
              <a:t>Activation of the actuators</a:t>
            </a:r>
          </a:p>
        </p:txBody>
      </p:sp>
      <p:sp>
        <p:nvSpPr>
          <p:cNvPr id="351" name="Google Shape;936;p87">
            <a:extLst>
              <a:ext uri="{FF2B5EF4-FFF2-40B4-BE49-F238E27FC236}">
                <a16:creationId xmlns:a16="http://schemas.microsoft.com/office/drawing/2014/main" id="{876C10E0-5D1D-1F99-508D-0DDB7FFDB3F9}"/>
              </a:ext>
            </a:extLst>
          </p:cNvPr>
          <p:cNvSpPr txBox="1">
            <a:spLocks/>
          </p:cNvSpPr>
          <p:nvPr/>
        </p:nvSpPr>
        <p:spPr>
          <a:xfrm>
            <a:off x="5487026" y="4828870"/>
            <a:ext cx="3277475" cy="61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" sz="2400">
                <a:solidFill>
                  <a:srgbClr val="68920A"/>
                </a:solidFill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Switching on a LED</a:t>
            </a:r>
          </a:p>
        </p:txBody>
      </p:sp>
      <p:sp>
        <p:nvSpPr>
          <p:cNvPr id="352" name="Google Shape;935;p87">
            <a:extLst>
              <a:ext uri="{FF2B5EF4-FFF2-40B4-BE49-F238E27FC236}">
                <a16:creationId xmlns:a16="http://schemas.microsoft.com/office/drawing/2014/main" id="{FFBC194C-18EB-3934-CAD7-E9A45D8C57B5}"/>
              </a:ext>
            </a:extLst>
          </p:cNvPr>
          <p:cNvSpPr txBox="1">
            <a:spLocks/>
          </p:cNvSpPr>
          <p:nvPr/>
        </p:nvSpPr>
        <p:spPr>
          <a:xfrm>
            <a:off x="5487026" y="5504923"/>
            <a:ext cx="2698177" cy="50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" sz="1400" b="0">
                <a:solidFill>
                  <a:srgbClr val="4F81BD"/>
                </a:solidFill>
                <a:latin typeface="Montserrat"/>
                <a:ea typeface="Montserrat"/>
                <a:cs typeface="Montserrat"/>
              </a:rPr>
              <a:t>An LED signals whether the soil is dry or humid</a:t>
            </a:r>
          </a:p>
        </p:txBody>
      </p:sp>
      <p:sp>
        <p:nvSpPr>
          <p:cNvPr id="353" name="Google Shape;932;p87">
            <a:extLst>
              <a:ext uri="{FF2B5EF4-FFF2-40B4-BE49-F238E27FC236}">
                <a16:creationId xmlns:a16="http://schemas.microsoft.com/office/drawing/2014/main" id="{AA1F28BB-08EC-A79E-C6B1-E2A01FBB4A4C}"/>
              </a:ext>
            </a:extLst>
          </p:cNvPr>
          <p:cNvSpPr txBox="1">
            <a:spLocks/>
          </p:cNvSpPr>
          <p:nvPr/>
        </p:nvSpPr>
        <p:spPr>
          <a:xfrm>
            <a:off x="84273" y="4221127"/>
            <a:ext cx="2834485" cy="840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" sz="2400">
                <a:solidFill>
                  <a:srgbClr val="68920A"/>
                </a:solidFill>
                <a:latin typeface="Montserrat" panose="00000500000000000000" pitchFamily="2" charset="0"/>
                <a:ea typeface="Adobe Heiti Std R" panose="020B0400000000000000" pitchFamily="34" charset="-128"/>
              </a:rPr>
              <a:t>Switching on and off LED strips</a:t>
            </a:r>
          </a:p>
        </p:txBody>
      </p:sp>
      <p:sp>
        <p:nvSpPr>
          <p:cNvPr id="355" name="CasellaDiTesto 354">
            <a:extLst>
              <a:ext uri="{FF2B5EF4-FFF2-40B4-BE49-F238E27FC236}">
                <a16:creationId xmlns:a16="http://schemas.microsoft.com/office/drawing/2014/main" id="{FD2B48CC-D9CA-90CE-0B14-27F69A837AF6}"/>
              </a:ext>
            </a:extLst>
          </p:cNvPr>
          <p:cNvSpPr txBox="1"/>
          <p:nvPr/>
        </p:nvSpPr>
        <p:spPr>
          <a:xfrm>
            <a:off x="282238" y="5181129"/>
            <a:ext cx="2636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1400">
                <a:solidFill>
                  <a:srgbClr val="4F81BD"/>
                </a:solidFill>
                <a:latin typeface="Montserrat"/>
              </a:rPr>
              <a:t>To guarantee the proper </a:t>
            </a:r>
          </a:p>
          <a:p>
            <a:pPr algn="r"/>
            <a:r>
              <a:rPr lang="en" sz="1400">
                <a:solidFill>
                  <a:srgbClr val="4F81BD"/>
                </a:solidFill>
                <a:latin typeface="Montserrat"/>
              </a:rPr>
              <a:t>amount of light</a:t>
            </a:r>
            <a:endParaRPr lang="it-IT">
              <a:solidFill>
                <a:srgbClr val="4F81BD"/>
              </a:solidFill>
            </a:endParaRPr>
          </a:p>
        </p:txBody>
      </p:sp>
      <p:cxnSp>
        <p:nvCxnSpPr>
          <p:cNvPr id="379" name="Connettore a gomito 378">
            <a:extLst>
              <a:ext uri="{FF2B5EF4-FFF2-40B4-BE49-F238E27FC236}">
                <a16:creationId xmlns:a16="http://schemas.microsoft.com/office/drawing/2014/main" id="{D0F3A7DF-8908-047B-4064-70A4C0CCC58D}"/>
              </a:ext>
            </a:extLst>
          </p:cNvPr>
          <p:cNvCxnSpPr>
            <a:stCxn id="3" idx="2"/>
            <a:endCxn id="27" idx="6"/>
          </p:cNvCxnSpPr>
          <p:nvPr/>
        </p:nvCxnSpPr>
        <p:spPr>
          <a:xfrm rot="10800000" flipV="1">
            <a:off x="3772970" y="1836443"/>
            <a:ext cx="806072" cy="556307"/>
          </a:xfrm>
          <a:prstGeom prst="bentConnector3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2" name="Connettore a gomito 381">
            <a:extLst>
              <a:ext uri="{FF2B5EF4-FFF2-40B4-BE49-F238E27FC236}">
                <a16:creationId xmlns:a16="http://schemas.microsoft.com/office/drawing/2014/main" id="{C16FB442-C311-1080-87E3-097285C8BB0B}"/>
              </a:ext>
            </a:extLst>
          </p:cNvPr>
          <p:cNvCxnSpPr>
            <a:stCxn id="27" idx="4"/>
            <a:endCxn id="343" idx="0"/>
          </p:cNvCxnSpPr>
          <p:nvPr/>
        </p:nvCxnSpPr>
        <p:spPr>
          <a:xfrm rot="16200000" flipH="1">
            <a:off x="3900805" y="2264765"/>
            <a:ext cx="557743" cy="1605113"/>
          </a:xfrm>
          <a:prstGeom prst="bentConnector3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0" name="Connettore a gomito 399">
            <a:extLst>
              <a:ext uri="{FF2B5EF4-FFF2-40B4-BE49-F238E27FC236}">
                <a16:creationId xmlns:a16="http://schemas.microsoft.com/office/drawing/2014/main" id="{1AAEF0BB-99B7-9977-C7F6-2D10032735F4}"/>
              </a:ext>
            </a:extLst>
          </p:cNvPr>
          <p:cNvCxnSpPr>
            <a:stCxn id="343" idx="2"/>
            <a:endCxn id="145" idx="6"/>
          </p:cNvCxnSpPr>
          <p:nvPr/>
        </p:nvCxnSpPr>
        <p:spPr>
          <a:xfrm rot="10800000" flipV="1">
            <a:off x="3783775" y="3741893"/>
            <a:ext cx="802608" cy="899449"/>
          </a:xfrm>
          <a:prstGeom prst="bentConnector3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9" name="Connettore diritto 408">
            <a:extLst>
              <a:ext uri="{FF2B5EF4-FFF2-40B4-BE49-F238E27FC236}">
                <a16:creationId xmlns:a16="http://schemas.microsoft.com/office/drawing/2014/main" id="{8DAEAA15-4A51-98DA-3256-F772EE4CD142}"/>
              </a:ext>
            </a:extLst>
          </p:cNvPr>
          <p:cNvCxnSpPr>
            <a:stCxn id="343" idx="4"/>
            <a:endCxn id="144" idx="0"/>
          </p:cNvCxnSpPr>
          <p:nvPr/>
        </p:nvCxnSpPr>
        <p:spPr>
          <a:xfrm flipH="1">
            <a:off x="4974892" y="4137594"/>
            <a:ext cx="7341" cy="9778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834411-887B-ADCA-11BB-47901143887B}"/>
              </a:ext>
            </a:extLst>
          </p:cNvPr>
          <p:cNvSpPr txBox="1"/>
          <p:nvPr/>
        </p:nvSpPr>
        <p:spPr>
          <a:xfrm>
            <a:off x="288521" y="6257169"/>
            <a:ext cx="37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9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48739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348" grpId="0"/>
      <p:bldP spid="349" grpId="0"/>
      <p:bldP spid="351" grpId="0"/>
      <p:bldP spid="352" grpId="0"/>
      <p:bldP spid="353" grpId="0"/>
      <p:bldP spid="3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Arduino – Flowcharts</a:t>
            </a:r>
          </a:p>
        </p:txBody>
      </p:sp>
      <p:pic>
        <p:nvPicPr>
          <p:cNvPr id="5" name="Picture 5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06A13C64-941D-1028-ACC5-3980B3DAE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" t="2923" r="45841" b="356"/>
          <a:stretch/>
        </p:blipFill>
        <p:spPr>
          <a:xfrm>
            <a:off x="1251705" y="1361321"/>
            <a:ext cx="2697068" cy="465224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C94910B-AB59-1BA0-46E6-C6002E580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0" t="3490" r="47868" b="31054"/>
          <a:stretch/>
        </p:blipFill>
        <p:spPr>
          <a:xfrm>
            <a:off x="4948782" y="1997928"/>
            <a:ext cx="2697068" cy="31643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0CC1E8-1FE3-5C93-B917-2EAB0EACB1A1}"/>
              </a:ext>
            </a:extLst>
          </p:cNvPr>
          <p:cNvSpPr txBox="1"/>
          <p:nvPr/>
        </p:nvSpPr>
        <p:spPr>
          <a:xfrm>
            <a:off x="288520" y="6257169"/>
            <a:ext cx="536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10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407502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Arduino – Flowcharts </a:t>
            </a:r>
          </a:p>
        </p:txBody>
      </p:sp>
      <p:pic>
        <p:nvPicPr>
          <p:cNvPr id="5" name="Picture 5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06A13C64-941D-1028-ACC5-3980B3DAE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" t="6145" r="46801" b="27679"/>
          <a:stretch/>
        </p:blipFill>
        <p:spPr>
          <a:xfrm>
            <a:off x="2738232" y="1365812"/>
            <a:ext cx="3667536" cy="44069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C21A41-A47B-3A14-24F6-D1245314011D}"/>
              </a:ext>
            </a:extLst>
          </p:cNvPr>
          <p:cNvSpPr txBox="1"/>
          <p:nvPr/>
        </p:nvSpPr>
        <p:spPr>
          <a:xfrm>
            <a:off x="288520" y="6257169"/>
            <a:ext cx="536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11</a:t>
            </a:r>
            <a:endParaRPr lang="it-IT" sz="14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DFF72DF-B0DA-03DA-504A-CB0315064306}"/>
              </a:ext>
            </a:extLst>
          </p:cNvPr>
          <p:cNvSpPr txBox="1"/>
          <p:nvPr/>
        </p:nvSpPr>
        <p:spPr>
          <a:xfrm>
            <a:off x="6405768" y="1504925"/>
            <a:ext cx="160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Arial Nova Cond" panose="020B0506020202020204" pitchFamily="34" charset="0"/>
              </a:rPr>
              <a:t>to Processing</a:t>
            </a:r>
          </a:p>
        </p:txBody>
      </p:sp>
    </p:spTree>
    <p:extLst>
      <p:ext uri="{BB962C8B-B14F-4D97-AF65-F5344CB8AC3E}">
        <p14:creationId xmlns:p14="http://schemas.microsoft.com/office/powerpoint/2010/main" val="358876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Arduino – Flowcharts </a:t>
            </a:r>
          </a:p>
        </p:txBody>
      </p:sp>
      <p:pic>
        <p:nvPicPr>
          <p:cNvPr id="5" name="Picture 5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06A13C64-941D-1028-ACC5-3980B3DAE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" t="61733" r="45841" b="356"/>
          <a:stretch/>
        </p:blipFill>
        <p:spPr>
          <a:xfrm>
            <a:off x="1303100" y="2106591"/>
            <a:ext cx="5033089" cy="340295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09D75B-14D9-AB00-0708-C572CE77BF0C}"/>
              </a:ext>
            </a:extLst>
          </p:cNvPr>
          <p:cNvSpPr txBox="1"/>
          <p:nvPr/>
        </p:nvSpPr>
        <p:spPr>
          <a:xfrm>
            <a:off x="6336189" y="3541298"/>
            <a:ext cx="170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Arial Nova Cond" panose="020B0506020202020204" pitchFamily="34" charset="0"/>
              </a:rPr>
              <a:t>from Processing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D8E599-A35C-CA74-BF99-A8BB4F978945}"/>
              </a:ext>
            </a:extLst>
          </p:cNvPr>
          <p:cNvSpPr txBox="1"/>
          <p:nvPr/>
        </p:nvSpPr>
        <p:spPr>
          <a:xfrm>
            <a:off x="288520" y="6257169"/>
            <a:ext cx="536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12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392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Arduino – Flowcharts </a:t>
            </a:r>
          </a:p>
        </p:txBody>
      </p:sp>
      <p:pic>
        <p:nvPicPr>
          <p:cNvPr id="5" name="Picture 5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06A13C64-941D-1028-ACC5-3980B3DAE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" t="2923" r="45841" b="356"/>
          <a:stretch/>
        </p:blipFill>
        <p:spPr>
          <a:xfrm>
            <a:off x="1251705" y="1361321"/>
            <a:ext cx="2697068" cy="465224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C94910B-AB59-1BA0-46E6-C6002E580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0" t="3490" r="47868" b="31054"/>
          <a:stretch/>
        </p:blipFill>
        <p:spPr>
          <a:xfrm>
            <a:off x="4948782" y="1997928"/>
            <a:ext cx="2697068" cy="3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5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Arduino – Flowcharts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C94910B-AB59-1BA0-46E6-C6002E580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" t="9808" r="47868" b="31054"/>
          <a:stretch/>
        </p:blipFill>
        <p:spPr>
          <a:xfrm>
            <a:off x="1511100" y="1367048"/>
            <a:ext cx="4218368" cy="447155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21650B2-3CAA-4751-DBA3-0CC92032C308}"/>
              </a:ext>
            </a:extLst>
          </p:cNvPr>
          <p:cNvSpPr txBox="1"/>
          <p:nvPr/>
        </p:nvSpPr>
        <p:spPr>
          <a:xfrm>
            <a:off x="5881868" y="4670913"/>
            <a:ext cx="160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Arial Nova Cond" panose="020B0506020202020204" pitchFamily="34" charset="0"/>
              </a:rPr>
              <a:t>to Processing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EEC7D5-6A80-0C22-6C1B-5E7AD4AEC242}"/>
              </a:ext>
            </a:extLst>
          </p:cNvPr>
          <p:cNvSpPr txBox="1"/>
          <p:nvPr/>
        </p:nvSpPr>
        <p:spPr>
          <a:xfrm>
            <a:off x="5881868" y="2022239"/>
            <a:ext cx="160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Arial Nova Cond" panose="020B0506020202020204" pitchFamily="34" charset="0"/>
              </a:rPr>
              <a:t>to Processing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0E9FFA-C2A6-FBF2-A259-B6A95DFEA5CA}"/>
              </a:ext>
            </a:extLst>
          </p:cNvPr>
          <p:cNvSpPr txBox="1"/>
          <p:nvPr/>
        </p:nvSpPr>
        <p:spPr>
          <a:xfrm>
            <a:off x="288520" y="6257169"/>
            <a:ext cx="536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13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03767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73E3B4-0983-D5C0-4093-A5FA2E44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0" y="1363110"/>
            <a:ext cx="5739127" cy="3660967"/>
          </a:xfrm>
          <a:prstGeom prst="rect">
            <a:avLst/>
          </a:prstGeom>
          <a:ln w="38100">
            <a:solidFill>
              <a:srgbClr val="68920A"/>
            </a:solidFill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User Interface - Processing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5DCF2512-1216-C06F-C9EC-C6F4F0CC853B}"/>
              </a:ext>
            </a:extLst>
          </p:cNvPr>
          <p:cNvGrpSpPr/>
          <p:nvPr/>
        </p:nvGrpSpPr>
        <p:grpSpPr>
          <a:xfrm>
            <a:off x="2891027" y="2763799"/>
            <a:ext cx="655812" cy="652998"/>
            <a:chOff x="4646640" y="3265087"/>
            <a:chExt cx="655812" cy="652998"/>
          </a:xfrm>
        </p:grpSpPr>
        <p:sp>
          <p:nvSpPr>
            <p:cNvPr id="12" name="Google Shape;926;p87">
              <a:extLst>
                <a:ext uri="{FF2B5EF4-FFF2-40B4-BE49-F238E27FC236}">
                  <a16:creationId xmlns:a16="http://schemas.microsoft.com/office/drawing/2014/main" id="{08177D83-6E7E-F138-5983-D0BB2D61255A}"/>
                </a:ext>
              </a:extLst>
            </p:cNvPr>
            <p:cNvSpPr/>
            <p:nvPr/>
          </p:nvSpPr>
          <p:spPr>
            <a:xfrm>
              <a:off x="4646640" y="3265087"/>
              <a:ext cx="655812" cy="6529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13" name="Graphic 44" descr="Bell with solid fill">
              <a:extLst>
                <a:ext uri="{FF2B5EF4-FFF2-40B4-BE49-F238E27FC236}">
                  <a16:creationId xmlns:a16="http://schemas.microsoft.com/office/drawing/2014/main" id="{060385E9-D999-C4BE-DF41-57D10003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81900" y="3390697"/>
              <a:ext cx="401778" cy="401778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CADB013-3270-8C16-81B5-74E273594EF5}"/>
              </a:ext>
            </a:extLst>
          </p:cNvPr>
          <p:cNvGrpSpPr/>
          <p:nvPr/>
        </p:nvGrpSpPr>
        <p:grpSpPr>
          <a:xfrm>
            <a:off x="3283424" y="3809549"/>
            <a:ext cx="667875" cy="652998"/>
            <a:chOff x="3114039" y="5680398"/>
            <a:chExt cx="667875" cy="652998"/>
          </a:xfrm>
        </p:grpSpPr>
        <p:sp>
          <p:nvSpPr>
            <p:cNvPr id="15" name="Google Shape;926;p87">
              <a:extLst>
                <a:ext uri="{FF2B5EF4-FFF2-40B4-BE49-F238E27FC236}">
                  <a16:creationId xmlns:a16="http://schemas.microsoft.com/office/drawing/2014/main" id="{17B7696B-02B0-B69E-9452-05F92EA3AD09}"/>
                </a:ext>
              </a:extLst>
            </p:cNvPr>
            <p:cNvSpPr/>
            <p:nvPr/>
          </p:nvSpPr>
          <p:spPr>
            <a:xfrm>
              <a:off x="3114039" y="5680398"/>
              <a:ext cx="667875" cy="6529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16" name="Graphic 54" descr="Tools with solid fill">
              <a:extLst>
                <a:ext uri="{FF2B5EF4-FFF2-40B4-BE49-F238E27FC236}">
                  <a16:creationId xmlns:a16="http://schemas.microsoft.com/office/drawing/2014/main" id="{6F0C0B8D-2E5D-4BC9-F653-B369BEF4C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53984" y="5812905"/>
              <a:ext cx="387984" cy="387984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BCD605A-407D-AF56-C141-6E4A4FECD462}"/>
              </a:ext>
            </a:extLst>
          </p:cNvPr>
          <p:cNvGrpSpPr/>
          <p:nvPr/>
        </p:nvGrpSpPr>
        <p:grpSpPr>
          <a:xfrm>
            <a:off x="6155760" y="4033175"/>
            <a:ext cx="2893450" cy="1145727"/>
            <a:chOff x="5740909" y="3153375"/>
            <a:chExt cx="2893450" cy="1145727"/>
          </a:xfrm>
        </p:grpSpPr>
        <p:sp>
          <p:nvSpPr>
            <p:cNvPr id="18" name="Google Shape;934;p87">
              <a:extLst>
                <a:ext uri="{FF2B5EF4-FFF2-40B4-BE49-F238E27FC236}">
                  <a16:creationId xmlns:a16="http://schemas.microsoft.com/office/drawing/2014/main" id="{7303A0C9-5602-2D75-CD42-1C3ECCD14D0B}"/>
                </a:ext>
              </a:extLst>
            </p:cNvPr>
            <p:cNvSpPr txBox="1">
              <a:spLocks/>
            </p:cNvSpPr>
            <p:nvPr/>
          </p:nvSpPr>
          <p:spPr>
            <a:xfrm>
              <a:off x="5740909" y="3153375"/>
              <a:ext cx="2400199" cy="32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it-IT" sz="2400" dirty="0" err="1">
                  <a:solidFill>
                    <a:schemeClr val="accent1"/>
                  </a:solidFill>
                  <a:latin typeface="Montserrat" panose="00000500000000000000" pitchFamily="2" charset="0"/>
                  <a:ea typeface="Adobe Heiti Std R" panose="020B0400000000000000" pitchFamily="34" charset="-128"/>
                  <a:cs typeface="Arial"/>
                </a:rPr>
                <a:t>Notifications</a:t>
              </a:r>
              <a:endParaRPr lang="en-US" sz="2400" dirty="0">
                <a:solidFill>
                  <a:schemeClr val="accent1"/>
                </a:solidFill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endParaRPr>
            </a:p>
          </p:txBody>
        </p:sp>
        <p:sp>
          <p:nvSpPr>
            <p:cNvPr id="19" name="Google Shape;935;p87">
              <a:extLst>
                <a:ext uri="{FF2B5EF4-FFF2-40B4-BE49-F238E27FC236}">
                  <a16:creationId xmlns:a16="http://schemas.microsoft.com/office/drawing/2014/main" id="{C9FA41EE-DF67-1B90-2B8A-7094BBE1BC5C}"/>
                </a:ext>
              </a:extLst>
            </p:cNvPr>
            <p:cNvSpPr txBox="1">
              <a:spLocks/>
            </p:cNvSpPr>
            <p:nvPr/>
          </p:nvSpPr>
          <p:spPr>
            <a:xfrm>
              <a:off x="5740909" y="3507703"/>
              <a:ext cx="2893450" cy="791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400" b="0" dirty="0">
                  <a:solidFill>
                    <a:srgbClr val="68920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Processing notifies the user in case the moisture sensor acquires a DRY value to water the plant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BC0462A-6664-3852-FDEC-BA0BD20D1CB5}"/>
              </a:ext>
            </a:extLst>
          </p:cNvPr>
          <p:cNvGrpSpPr/>
          <p:nvPr/>
        </p:nvGrpSpPr>
        <p:grpSpPr>
          <a:xfrm>
            <a:off x="825499" y="5131246"/>
            <a:ext cx="6742993" cy="1650797"/>
            <a:chOff x="5684585" y="4271164"/>
            <a:chExt cx="3184979" cy="1650797"/>
          </a:xfrm>
        </p:grpSpPr>
        <p:sp>
          <p:nvSpPr>
            <p:cNvPr id="20" name="Google Shape;934;p87">
              <a:extLst>
                <a:ext uri="{FF2B5EF4-FFF2-40B4-BE49-F238E27FC236}">
                  <a16:creationId xmlns:a16="http://schemas.microsoft.com/office/drawing/2014/main" id="{4CD81B2F-DC36-E92C-9D39-0304889F0848}"/>
                </a:ext>
              </a:extLst>
            </p:cNvPr>
            <p:cNvSpPr txBox="1">
              <a:spLocks/>
            </p:cNvSpPr>
            <p:nvPr/>
          </p:nvSpPr>
          <p:spPr>
            <a:xfrm>
              <a:off x="5684585" y="4271164"/>
              <a:ext cx="2181011" cy="32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it-IT" sz="2400">
                  <a:solidFill>
                    <a:schemeClr val="accent1"/>
                  </a:solidFill>
                  <a:latin typeface="Montserrat" panose="00000500000000000000" pitchFamily="2" charset="0"/>
                  <a:ea typeface="Adobe Heiti Std R" panose="020B0400000000000000" pitchFamily="34" charset="-128"/>
                  <a:cs typeface="Arial"/>
                </a:rPr>
                <a:t>Control</a:t>
              </a:r>
              <a:endParaRPr lang="en-US" sz="2400">
                <a:solidFill>
                  <a:schemeClr val="accent1"/>
                </a:solidFill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endParaRPr>
            </a:p>
          </p:txBody>
        </p:sp>
        <p:sp>
          <p:nvSpPr>
            <p:cNvPr id="23" name="Google Shape;935;p87">
              <a:extLst>
                <a:ext uri="{FF2B5EF4-FFF2-40B4-BE49-F238E27FC236}">
                  <a16:creationId xmlns:a16="http://schemas.microsoft.com/office/drawing/2014/main" id="{2B075CD3-CA39-F18A-8513-4F472B728CE0}"/>
                </a:ext>
              </a:extLst>
            </p:cNvPr>
            <p:cNvSpPr txBox="1">
              <a:spLocks/>
            </p:cNvSpPr>
            <p:nvPr/>
          </p:nvSpPr>
          <p:spPr>
            <a:xfrm>
              <a:off x="5691749" y="4485502"/>
              <a:ext cx="3177815" cy="1436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400" b="0">
                  <a:solidFill>
                    <a:srgbClr val="68920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Through the PWM function in Arduino we suggest a specific intensity value for the user to set, according to the last measurements to reduce energy consumption and maximize efficiency</a:t>
              </a:r>
            </a:p>
          </p:txBody>
        </p:sp>
      </p:grpSp>
      <p:cxnSp>
        <p:nvCxnSpPr>
          <p:cNvPr id="29" name="Connettore a gomito 28">
            <a:extLst>
              <a:ext uri="{FF2B5EF4-FFF2-40B4-BE49-F238E27FC236}">
                <a16:creationId xmlns:a16="http://schemas.microsoft.com/office/drawing/2014/main" id="{8E8305B2-00A3-4290-6804-80F952A1B85C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3428065" y="3090298"/>
            <a:ext cx="2727695" cy="1107427"/>
          </a:xfrm>
          <a:prstGeom prst="bentConnector3">
            <a:avLst>
              <a:gd name="adj1" fmla="val 25849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56780816-F088-B41B-F43E-9166A0722865}"/>
              </a:ext>
            </a:extLst>
          </p:cNvPr>
          <p:cNvCxnSpPr>
            <a:cxnSpLocks/>
          </p:cNvCxnSpPr>
          <p:nvPr/>
        </p:nvCxnSpPr>
        <p:spPr>
          <a:xfrm rot="5400000">
            <a:off x="2170716" y="4232248"/>
            <a:ext cx="1159750" cy="967346"/>
          </a:xfrm>
          <a:prstGeom prst="bentConnector3">
            <a:avLst>
              <a:gd name="adj1" fmla="val 100020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" name="Gruppo 5">
            <a:extLst>
              <a:ext uri="{FF2B5EF4-FFF2-40B4-BE49-F238E27FC236}">
                <a16:creationId xmlns:a16="http://schemas.microsoft.com/office/drawing/2014/main" id="{A89423D2-BB74-DEB7-9542-D796D081C800}"/>
              </a:ext>
            </a:extLst>
          </p:cNvPr>
          <p:cNvGrpSpPr/>
          <p:nvPr/>
        </p:nvGrpSpPr>
        <p:grpSpPr>
          <a:xfrm>
            <a:off x="6151336" y="1848463"/>
            <a:ext cx="2802010" cy="1093982"/>
            <a:chOff x="5691750" y="1321903"/>
            <a:chExt cx="2802010" cy="1093982"/>
          </a:xfrm>
        </p:grpSpPr>
        <p:sp>
          <p:nvSpPr>
            <p:cNvPr id="8" name="Google Shape;935;p87">
              <a:extLst>
                <a:ext uri="{FF2B5EF4-FFF2-40B4-BE49-F238E27FC236}">
                  <a16:creationId xmlns:a16="http://schemas.microsoft.com/office/drawing/2014/main" id="{CF179CDE-11A1-3A95-9CD1-4808EF23728C}"/>
                </a:ext>
              </a:extLst>
            </p:cNvPr>
            <p:cNvSpPr txBox="1">
              <a:spLocks/>
            </p:cNvSpPr>
            <p:nvPr/>
          </p:nvSpPr>
          <p:spPr>
            <a:xfrm>
              <a:off x="5691750" y="1624486"/>
              <a:ext cx="2802010" cy="791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400" b="0">
                  <a:solidFill>
                    <a:srgbClr val="68920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Processing acquires data from Arduino and displays their real time variation</a:t>
              </a:r>
            </a:p>
          </p:txBody>
        </p:sp>
        <p:sp>
          <p:nvSpPr>
            <p:cNvPr id="46" name="Google Shape;934;p87">
              <a:extLst>
                <a:ext uri="{FF2B5EF4-FFF2-40B4-BE49-F238E27FC236}">
                  <a16:creationId xmlns:a16="http://schemas.microsoft.com/office/drawing/2014/main" id="{95B1A6D7-967E-96C2-A3E4-5610C0C7A20D}"/>
                </a:ext>
              </a:extLst>
            </p:cNvPr>
            <p:cNvSpPr txBox="1">
              <a:spLocks/>
            </p:cNvSpPr>
            <p:nvPr/>
          </p:nvSpPr>
          <p:spPr>
            <a:xfrm>
              <a:off x="5691750" y="1321903"/>
              <a:ext cx="2802010" cy="32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it-IT" sz="2400">
                  <a:solidFill>
                    <a:schemeClr val="accent1"/>
                  </a:solidFill>
                  <a:latin typeface="Montserrat" panose="00000500000000000000" pitchFamily="2" charset="0"/>
                  <a:ea typeface="Adobe Heiti Std R" panose="020B0400000000000000" pitchFamily="34" charset="-128"/>
                  <a:cs typeface="Arial"/>
                </a:rPr>
                <a:t>Real Time Data</a:t>
              </a:r>
              <a:endParaRPr lang="en-US" sz="2400">
                <a:solidFill>
                  <a:schemeClr val="accent1"/>
                </a:solidFill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endParaRPr>
            </a:p>
          </p:txBody>
        </p:sp>
      </p:grpSp>
      <p:cxnSp>
        <p:nvCxnSpPr>
          <p:cNvPr id="47" name="Connettore a gomito 46">
            <a:extLst>
              <a:ext uri="{FF2B5EF4-FFF2-40B4-BE49-F238E27FC236}">
                <a16:creationId xmlns:a16="http://schemas.microsoft.com/office/drawing/2014/main" id="{F2A83815-90CF-03A1-3615-4D39AFA6B9A1}"/>
              </a:ext>
            </a:extLst>
          </p:cNvPr>
          <p:cNvCxnSpPr>
            <a:cxnSpLocks/>
            <a:stCxn id="49" idx="6"/>
            <a:endCxn id="46" idx="1"/>
          </p:cNvCxnSpPr>
          <p:nvPr/>
        </p:nvCxnSpPr>
        <p:spPr>
          <a:xfrm>
            <a:off x="5598125" y="1721009"/>
            <a:ext cx="553211" cy="292004"/>
          </a:xfrm>
          <a:prstGeom prst="bentConnector3">
            <a:avLst>
              <a:gd name="adj1" fmla="val 31061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7BD851F9-FAA3-B554-B810-6F3EA2941F96}"/>
              </a:ext>
            </a:extLst>
          </p:cNvPr>
          <p:cNvGrpSpPr/>
          <p:nvPr/>
        </p:nvGrpSpPr>
        <p:grpSpPr>
          <a:xfrm>
            <a:off x="4933750" y="1387241"/>
            <a:ext cx="664375" cy="667535"/>
            <a:chOff x="4646640" y="1502750"/>
            <a:chExt cx="664375" cy="667535"/>
          </a:xfrm>
        </p:grpSpPr>
        <p:sp>
          <p:nvSpPr>
            <p:cNvPr id="49" name="Google Shape;926;p87">
              <a:extLst>
                <a:ext uri="{FF2B5EF4-FFF2-40B4-BE49-F238E27FC236}">
                  <a16:creationId xmlns:a16="http://schemas.microsoft.com/office/drawing/2014/main" id="{03418A44-3570-2563-CA48-F76F9A070845}"/>
                </a:ext>
              </a:extLst>
            </p:cNvPr>
            <p:cNvSpPr/>
            <p:nvPr/>
          </p:nvSpPr>
          <p:spPr>
            <a:xfrm>
              <a:off x="4646640" y="1502750"/>
              <a:ext cx="664375" cy="6675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50" name="Graphic 36" descr="Statistics with solid fill">
              <a:extLst>
                <a:ext uri="{FF2B5EF4-FFF2-40B4-BE49-F238E27FC236}">
                  <a16:creationId xmlns:a16="http://schemas.microsoft.com/office/drawing/2014/main" id="{199FED10-96B8-FDBB-8493-B288C10F8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44455" y="1598183"/>
              <a:ext cx="476668" cy="476668"/>
            </a:xfrm>
            <a:prstGeom prst="rect">
              <a:avLst/>
            </a:prstGeom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092F19-64AE-BE89-5C0C-709579523416}"/>
              </a:ext>
            </a:extLst>
          </p:cNvPr>
          <p:cNvSpPr txBox="1"/>
          <p:nvPr/>
        </p:nvSpPr>
        <p:spPr>
          <a:xfrm>
            <a:off x="288520" y="6257169"/>
            <a:ext cx="536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14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89024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1">
            <a:extLst>
              <a:ext uri="{FF2B5EF4-FFF2-40B4-BE49-F238E27FC236}">
                <a16:creationId xmlns:a16="http://schemas.microsoft.com/office/drawing/2014/main" id="{7CC3AF7B-DD37-D9F9-D0FD-ECD3AC980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duotone>
              <a:srgbClr val="B4BD6E">
                <a:shade val="45000"/>
                <a:satMod val="135000"/>
              </a:srgbClr>
              <a:prstClr val="white"/>
            </a:duotone>
          </a:blip>
          <a:srcRect r="281" b="5329"/>
          <a:stretch/>
        </p:blipFill>
        <p:spPr>
          <a:xfrm>
            <a:off x="1" y="1273301"/>
            <a:ext cx="9144000" cy="4855719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06E2613-7AA7-7470-27CA-549288148070}"/>
              </a:ext>
            </a:extLst>
          </p:cNvPr>
          <p:cNvSpPr/>
          <p:nvPr/>
        </p:nvSpPr>
        <p:spPr>
          <a:xfrm>
            <a:off x="4860705" y="1788119"/>
            <a:ext cx="1020409" cy="9832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4AE8BF-02EF-3643-830F-A9E7F46CDA10}"/>
              </a:ext>
            </a:extLst>
          </p:cNvPr>
          <p:cNvSpPr/>
          <p:nvPr/>
        </p:nvSpPr>
        <p:spPr>
          <a:xfrm>
            <a:off x="4860704" y="3038555"/>
            <a:ext cx="1020409" cy="9832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80F32B-414C-638C-7FBB-4BDA97D81BDC}"/>
              </a:ext>
            </a:extLst>
          </p:cNvPr>
          <p:cNvSpPr/>
          <p:nvPr/>
        </p:nvSpPr>
        <p:spPr>
          <a:xfrm>
            <a:off x="4860705" y="4306504"/>
            <a:ext cx="1020409" cy="9832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5BA587-DEFF-09F3-4052-FF1774893AF0}"/>
              </a:ext>
            </a:extLst>
          </p:cNvPr>
          <p:cNvSpPr/>
          <p:nvPr/>
        </p:nvSpPr>
        <p:spPr>
          <a:xfrm>
            <a:off x="796196" y="4345799"/>
            <a:ext cx="1020409" cy="9832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8491CE-CE5E-9579-AE3D-D5CCD75A5AC7}"/>
              </a:ext>
            </a:extLst>
          </p:cNvPr>
          <p:cNvSpPr/>
          <p:nvPr/>
        </p:nvSpPr>
        <p:spPr>
          <a:xfrm>
            <a:off x="796198" y="3063269"/>
            <a:ext cx="1020409" cy="9832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Index</a:t>
            </a:r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26D0E30F-FA0F-49BA-C44C-C68A5E74988D}"/>
              </a:ext>
            </a:extLst>
          </p:cNvPr>
          <p:cNvSpPr/>
          <p:nvPr/>
        </p:nvSpPr>
        <p:spPr>
          <a:xfrm>
            <a:off x="796197" y="1788119"/>
            <a:ext cx="1020409" cy="9832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450;p69">
            <a:extLst>
              <a:ext uri="{FF2B5EF4-FFF2-40B4-BE49-F238E27FC236}">
                <a16:creationId xmlns:a16="http://schemas.microsoft.com/office/drawing/2014/main" id="{669725C3-E4C4-C0EE-99BF-D7EDA98DF29C}"/>
              </a:ext>
            </a:extLst>
          </p:cNvPr>
          <p:cNvSpPr txBox="1">
            <a:spLocks/>
          </p:cNvSpPr>
          <p:nvPr/>
        </p:nvSpPr>
        <p:spPr>
          <a:xfrm>
            <a:off x="861623" y="2076698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" sz="480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01</a:t>
            </a:r>
            <a:endParaRPr lang="en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Google Shape;451;p69">
            <a:extLst>
              <a:ext uri="{FF2B5EF4-FFF2-40B4-BE49-F238E27FC236}">
                <a16:creationId xmlns:a16="http://schemas.microsoft.com/office/drawing/2014/main" id="{EAC7DCF0-19D4-983C-3324-9E4B58DFE365}"/>
              </a:ext>
            </a:extLst>
          </p:cNvPr>
          <p:cNvSpPr txBox="1">
            <a:spLocks/>
          </p:cNvSpPr>
          <p:nvPr/>
        </p:nvSpPr>
        <p:spPr>
          <a:xfrm>
            <a:off x="1902930" y="1903194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Project Summary </a:t>
            </a:r>
          </a:p>
        </p:txBody>
      </p:sp>
      <p:sp>
        <p:nvSpPr>
          <p:cNvPr id="7" name="Google Shape;453;p69">
            <a:extLst>
              <a:ext uri="{FF2B5EF4-FFF2-40B4-BE49-F238E27FC236}">
                <a16:creationId xmlns:a16="http://schemas.microsoft.com/office/drawing/2014/main" id="{6939AD80-D10F-001A-56D3-F48B2BDD0CE6}"/>
              </a:ext>
            </a:extLst>
          </p:cNvPr>
          <p:cNvSpPr txBox="1">
            <a:spLocks/>
          </p:cNvSpPr>
          <p:nvPr/>
        </p:nvSpPr>
        <p:spPr>
          <a:xfrm>
            <a:off x="815862" y="3327636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" sz="480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02</a:t>
            </a:r>
            <a:endParaRPr lang="en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Google Shape;454;p69">
            <a:extLst>
              <a:ext uri="{FF2B5EF4-FFF2-40B4-BE49-F238E27FC236}">
                <a16:creationId xmlns:a16="http://schemas.microsoft.com/office/drawing/2014/main" id="{035D21DB-9551-880A-E241-97DFE05DD267}"/>
              </a:ext>
            </a:extLst>
          </p:cNvPr>
          <p:cNvSpPr txBox="1">
            <a:spLocks/>
          </p:cNvSpPr>
          <p:nvPr/>
        </p:nvSpPr>
        <p:spPr>
          <a:xfrm>
            <a:off x="1875392" y="3295542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Hardware</a:t>
            </a:r>
          </a:p>
        </p:txBody>
      </p:sp>
      <p:sp>
        <p:nvSpPr>
          <p:cNvPr id="9" name="Google Shape;456;p69">
            <a:extLst>
              <a:ext uri="{FF2B5EF4-FFF2-40B4-BE49-F238E27FC236}">
                <a16:creationId xmlns:a16="http://schemas.microsoft.com/office/drawing/2014/main" id="{4735C954-EE83-52BF-BD12-86103AADF06D}"/>
              </a:ext>
            </a:extLst>
          </p:cNvPr>
          <p:cNvSpPr txBox="1">
            <a:spLocks/>
          </p:cNvSpPr>
          <p:nvPr/>
        </p:nvSpPr>
        <p:spPr>
          <a:xfrm>
            <a:off x="845929" y="4610166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" sz="480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03</a:t>
            </a:r>
            <a:endParaRPr lang="en" sz="200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Google Shape;457;p69">
            <a:extLst>
              <a:ext uri="{FF2B5EF4-FFF2-40B4-BE49-F238E27FC236}">
                <a16:creationId xmlns:a16="http://schemas.microsoft.com/office/drawing/2014/main" id="{E1F3BF70-AB4E-CEC8-F389-411F017772AE}"/>
              </a:ext>
            </a:extLst>
          </p:cNvPr>
          <p:cNvSpPr txBox="1">
            <a:spLocks/>
          </p:cNvSpPr>
          <p:nvPr/>
        </p:nvSpPr>
        <p:spPr>
          <a:xfrm>
            <a:off x="1875392" y="4530648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Software</a:t>
            </a:r>
          </a:p>
        </p:txBody>
      </p:sp>
      <p:sp>
        <p:nvSpPr>
          <p:cNvPr id="11" name="Google Shape;459;p69">
            <a:extLst>
              <a:ext uri="{FF2B5EF4-FFF2-40B4-BE49-F238E27FC236}">
                <a16:creationId xmlns:a16="http://schemas.microsoft.com/office/drawing/2014/main" id="{120A1DC9-F692-EE8B-5994-72DC7C258B77}"/>
              </a:ext>
            </a:extLst>
          </p:cNvPr>
          <p:cNvSpPr txBox="1">
            <a:spLocks/>
          </p:cNvSpPr>
          <p:nvPr/>
        </p:nvSpPr>
        <p:spPr>
          <a:xfrm>
            <a:off x="4881250" y="2057911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" sz="480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04</a:t>
            </a:r>
          </a:p>
        </p:txBody>
      </p:sp>
      <p:sp>
        <p:nvSpPr>
          <p:cNvPr id="12" name="Google Shape;460;p69">
            <a:extLst>
              <a:ext uri="{FF2B5EF4-FFF2-40B4-BE49-F238E27FC236}">
                <a16:creationId xmlns:a16="http://schemas.microsoft.com/office/drawing/2014/main" id="{D4B58E40-E13F-6CCC-1E2B-DBF51254EEC2}"/>
              </a:ext>
            </a:extLst>
          </p:cNvPr>
          <p:cNvSpPr txBox="1">
            <a:spLocks/>
          </p:cNvSpPr>
          <p:nvPr/>
        </p:nvSpPr>
        <p:spPr>
          <a:xfrm>
            <a:off x="5967438" y="1872641"/>
            <a:ext cx="2715300" cy="773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Automatized Lighting</a:t>
            </a:r>
          </a:p>
        </p:txBody>
      </p:sp>
      <p:sp>
        <p:nvSpPr>
          <p:cNvPr id="13" name="Google Shape;462;p69">
            <a:extLst>
              <a:ext uri="{FF2B5EF4-FFF2-40B4-BE49-F238E27FC236}">
                <a16:creationId xmlns:a16="http://schemas.microsoft.com/office/drawing/2014/main" id="{5C0AF517-DD13-D1B6-927D-93CB552E2BB8}"/>
              </a:ext>
            </a:extLst>
          </p:cNvPr>
          <p:cNvSpPr txBox="1">
            <a:spLocks/>
          </p:cNvSpPr>
          <p:nvPr/>
        </p:nvSpPr>
        <p:spPr>
          <a:xfrm>
            <a:off x="4881251" y="3303673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" sz="480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05</a:t>
            </a:r>
          </a:p>
        </p:txBody>
      </p:sp>
      <p:sp>
        <p:nvSpPr>
          <p:cNvPr id="14" name="Google Shape;463;p69">
            <a:extLst>
              <a:ext uri="{FF2B5EF4-FFF2-40B4-BE49-F238E27FC236}">
                <a16:creationId xmlns:a16="http://schemas.microsoft.com/office/drawing/2014/main" id="{F1BC4652-5895-D909-812B-B432178B1D75}"/>
              </a:ext>
            </a:extLst>
          </p:cNvPr>
          <p:cNvSpPr txBox="1">
            <a:spLocks/>
          </p:cNvSpPr>
          <p:nvPr/>
        </p:nvSpPr>
        <p:spPr>
          <a:xfrm>
            <a:off x="5967438" y="3313307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3-D Structure</a:t>
            </a:r>
          </a:p>
        </p:txBody>
      </p:sp>
      <p:sp>
        <p:nvSpPr>
          <p:cNvPr id="15" name="Google Shape;465;p69">
            <a:extLst>
              <a:ext uri="{FF2B5EF4-FFF2-40B4-BE49-F238E27FC236}">
                <a16:creationId xmlns:a16="http://schemas.microsoft.com/office/drawing/2014/main" id="{1E946086-C590-AA4B-F03B-FC05DCF21889}"/>
              </a:ext>
            </a:extLst>
          </p:cNvPr>
          <p:cNvSpPr txBox="1">
            <a:spLocks/>
          </p:cNvSpPr>
          <p:nvPr/>
        </p:nvSpPr>
        <p:spPr>
          <a:xfrm>
            <a:off x="4881250" y="4566808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" sz="480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06</a:t>
            </a:r>
          </a:p>
        </p:txBody>
      </p:sp>
      <p:sp>
        <p:nvSpPr>
          <p:cNvPr id="16" name="Google Shape;466;p69">
            <a:extLst>
              <a:ext uri="{FF2B5EF4-FFF2-40B4-BE49-F238E27FC236}">
                <a16:creationId xmlns:a16="http://schemas.microsoft.com/office/drawing/2014/main" id="{4A64197B-59F2-E45C-A1F5-6927510E96A2}"/>
              </a:ext>
            </a:extLst>
          </p:cNvPr>
          <p:cNvSpPr txBox="1">
            <a:spLocks/>
          </p:cNvSpPr>
          <p:nvPr/>
        </p:nvSpPr>
        <p:spPr>
          <a:xfrm>
            <a:off x="5967438" y="4394721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Future Perspectives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8C7B29D-3A28-68B4-F4F8-15767F3EC222}"/>
              </a:ext>
            </a:extLst>
          </p:cNvPr>
          <p:cNvSpPr txBox="1"/>
          <p:nvPr/>
        </p:nvSpPr>
        <p:spPr>
          <a:xfrm>
            <a:off x="288521" y="6257169"/>
            <a:ext cx="37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1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8309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24A23-D737-E82D-057D-92123A90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Development of a Plant Assist System</a:t>
            </a:r>
          </a:p>
        </p:txBody>
      </p:sp>
      <p:pic>
        <p:nvPicPr>
          <p:cNvPr id="20" name="Picture 31">
            <a:extLst>
              <a:ext uri="{FF2B5EF4-FFF2-40B4-BE49-F238E27FC236}">
                <a16:creationId xmlns:a16="http://schemas.microsoft.com/office/drawing/2014/main" id="{7ECB2020-4A8C-622F-1602-B9A8ED15A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duotone>
              <a:srgbClr val="B4BD6E">
                <a:shade val="45000"/>
                <a:satMod val="135000"/>
              </a:srgbClr>
              <a:prstClr val="white"/>
            </a:duotone>
          </a:blip>
          <a:srcRect r="281" b="5329"/>
          <a:stretch/>
        </p:blipFill>
        <p:spPr>
          <a:xfrm>
            <a:off x="1" y="1273301"/>
            <a:ext cx="9144000" cy="4855719"/>
          </a:xfrm>
          <a:prstGeom prst="rect">
            <a:avLst/>
          </a:prstGeom>
        </p:spPr>
      </p:pic>
      <p:sp>
        <p:nvSpPr>
          <p:cNvPr id="21" name="Google Shape;495;p71">
            <a:extLst>
              <a:ext uri="{FF2B5EF4-FFF2-40B4-BE49-F238E27FC236}">
                <a16:creationId xmlns:a16="http://schemas.microsoft.com/office/drawing/2014/main" id="{C053803D-65A4-C689-B25D-B087B4990CF2}"/>
              </a:ext>
            </a:extLst>
          </p:cNvPr>
          <p:cNvSpPr/>
          <p:nvPr/>
        </p:nvSpPr>
        <p:spPr>
          <a:xfrm rot="10800000">
            <a:off x="3767699" y="2169385"/>
            <a:ext cx="5376300" cy="2791500"/>
          </a:xfrm>
          <a:prstGeom prst="rect">
            <a:avLst/>
          </a:prstGeom>
          <a:solidFill>
            <a:srgbClr val="7C8C03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96;p71">
            <a:extLst>
              <a:ext uri="{FF2B5EF4-FFF2-40B4-BE49-F238E27FC236}">
                <a16:creationId xmlns:a16="http://schemas.microsoft.com/office/drawing/2014/main" id="{5E92D715-D433-6C9B-5DB3-4A24B1136040}"/>
              </a:ext>
            </a:extLst>
          </p:cNvPr>
          <p:cNvSpPr txBox="1">
            <a:spLocks/>
          </p:cNvSpPr>
          <p:nvPr/>
        </p:nvSpPr>
        <p:spPr>
          <a:xfrm>
            <a:off x="4540675" y="3710304"/>
            <a:ext cx="3882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sym typeface="Playfair Display"/>
              </a:rPr>
              <a:t>Automatized</a:t>
            </a:r>
            <a:r>
              <a:rPr kumimoji="0" lang="it-IT" sz="28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sym typeface="Playfair Display"/>
              </a:rPr>
              <a:t> Lighting</a:t>
            </a:r>
            <a:endParaRPr kumimoji="0" lang="it-IT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fair Display"/>
              <a:sym typeface="Playfair Display"/>
            </a:endParaRPr>
          </a:p>
        </p:txBody>
      </p:sp>
      <p:sp>
        <p:nvSpPr>
          <p:cNvPr id="23" name="Google Shape;497;p71">
            <a:extLst>
              <a:ext uri="{FF2B5EF4-FFF2-40B4-BE49-F238E27FC236}">
                <a16:creationId xmlns:a16="http://schemas.microsoft.com/office/drawing/2014/main" id="{A930BF39-7AEB-7E3B-0508-E617B9FF004C}"/>
              </a:ext>
            </a:extLst>
          </p:cNvPr>
          <p:cNvSpPr txBox="1">
            <a:spLocks/>
          </p:cNvSpPr>
          <p:nvPr/>
        </p:nvSpPr>
        <p:spPr>
          <a:xfrm>
            <a:off x="5830375" y="2863104"/>
            <a:ext cx="1302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60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6000"/>
              <a:buFont typeface="Playfair Display"/>
              <a:buNone/>
              <a:tabLst/>
              <a:defRPr/>
            </a:pPr>
            <a:r>
              <a:rPr kumimoji="0" lang="en" sz="6000" b="1" i="0" u="none" strike="noStrike" kern="0" cap="none" spc="0" normalizeH="0" baseline="0" noProof="0">
                <a:ln>
                  <a:noFill/>
                </a:ln>
                <a:solidFill>
                  <a:srgbClr val="F4F7DA"/>
                </a:solidFill>
                <a:effectLst/>
                <a:uLnTx/>
                <a:uFillTx/>
                <a:latin typeface="Playfair Display"/>
                <a:sym typeface="Playfair Display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9578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 err="1">
                <a:latin typeface="Montserrat" panose="00000500000000000000" pitchFamily="2" charset="0"/>
                <a:ea typeface="Adobe Heiti Std R" panose="020B0400000000000000" pitchFamily="34" charset="-128"/>
              </a:rPr>
              <a:t>Automatized</a:t>
            </a:r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 Lighting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A877C81E-0020-FD21-B9CA-E07DB5197F24}"/>
              </a:ext>
            </a:extLst>
          </p:cNvPr>
          <p:cNvGrpSpPr/>
          <p:nvPr/>
        </p:nvGrpSpPr>
        <p:grpSpPr>
          <a:xfrm>
            <a:off x="3292629" y="2355597"/>
            <a:ext cx="765900" cy="765900"/>
            <a:chOff x="793944" y="2369882"/>
            <a:chExt cx="765900" cy="765900"/>
          </a:xfrm>
        </p:grpSpPr>
        <p:sp>
          <p:nvSpPr>
            <p:cNvPr id="6" name="Google Shape;1439;p99">
              <a:extLst>
                <a:ext uri="{FF2B5EF4-FFF2-40B4-BE49-F238E27FC236}">
                  <a16:creationId xmlns:a16="http://schemas.microsoft.com/office/drawing/2014/main" id="{422E1B14-C64D-821C-EAAC-BB5B2DAF8BFA}"/>
                </a:ext>
              </a:extLst>
            </p:cNvPr>
            <p:cNvSpPr/>
            <p:nvPr/>
          </p:nvSpPr>
          <p:spPr>
            <a:xfrm>
              <a:off x="793944" y="2369882"/>
              <a:ext cx="765900" cy="76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7" name="Google Shape;1177;p90">
              <a:extLst>
                <a:ext uri="{FF2B5EF4-FFF2-40B4-BE49-F238E27FC236}">
                  <a16:creationId xmlns:a16="http://schemas.microsoft.com/office/drawing/2014/main" id="{397845E1-DF2A-3B0B-402C-5C2681391C62}"/>
                </a:ext>
              </a:extLst>
            </p:cNvPr>
            <p:cNvGrpSpPr/>
            <p:nvPr/>
          </p:nvGrpSpPr>
          <p:grpSpPr>
            <a:xfrm>
              <a:off x="942398" y="2561620"/>
              <a:ext cx="468993" cy="439275"/>
              <a:chOff x="6416076" y="1961495"/>
              <a:chExt cx="371480" cy="347941"/>
            </a:xfrm>
          </p:grpSpPr>
          <p:sp>
            <p:nvSpPr>
              <p:cNvPr id="21" name="Google Shape;1178;p90">
                <a:extLst>
                  <a:ext uri="{FF2B5EF4-FFF2-40B4-BE49-F238E27FC236}">
                    <a16:creationId xmlns:a16="http://schemas.microsoft.com/office/drawing/2014/main" id="{666F2825-0447-DC6D-C4CC-055289AE8329}"/>
                  </a:ext>
                </a:extLst>
              </p:cNvPr>
              <p:cNvSpPr/>
              <p:nvPr/>
            </p:nvSpPr>
            <p:spPr>
              <a:xfrm>
                <a:off x="6620117" y="2032112"/>
                <a:ext cx="133424" cy="10504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90" extrusionOk="0">
                    <a:moveTo>
                      <a:pt x="194" y="1"/>
                    </a:moveTo>
                    <a:lnTo>
                      <a:pt x="0" y="98"/>
                    </a:lnTo>
                    <a:lnTo>
                      <a:pt x="0" y="195"/>
                    </a:lnTo>
                    <a:lnTo>
                      <a:pt x="0" y="292"/>
                    </a:lnTo>
                    <a:lnTo>
                      <a:pt x="194" y="389"/>
                    </a:lnTo>
                    <a:lnTo>
                      <a:pt x="4954" y="389"/>
                    </a:lnTo>
                    <a:lnTo>
                      <a:pt x="4954" y="195"/>
                    </a:lnTo>
                    <a:lnTo>
                      <a:pt x="4954" y="98"/>
                    </a:lnTo>
                    <a:lnTo>
                      <a:pt x="47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Google Shape;1179;p90">
                <a:extLst>
                  <a:ext uri="{FF2B5EF4-FFF2-40B4-BE49-F238E27FC236}">
                    <a16:creationId xmlns:a16="http://schemas.microsoft.com/office/drawing/2014/main" id="{DA9C94B0-AD19-85FA-AFF0-C76722D5A8DB}"/>
                  </a:ext>
                </a:extLst>
              </p:cNvPr>
              <p:cNvSpPr/>
              <p:nvPr/>
            </p:nvSpPr>
            <p:spPr>
              <a:xfrm>
                <a:off x="6620117" y="2032112"/>
                <a:ext cx="133424" cy="10504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90" fill="none" extrusionOk="0">
                    <a:moveTo>
                      <a:pt x="4759" y="1"/>
                    </a:moveTo>
                    <a:lnTo>
                      <a:pt x="194" y="1"/>
                    </a:lnTo>
                    <a:lnTo>
                      <a:pt x="194" y="1"/>
                    </a:lnTo>
                    <a:lnTo>
                      <a:pt x="0" y="98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292"/>
                    </a:lnTo>
                    <a:lnTo>
                      <a:pt x="194" y="389"/>
                    </a:lnTo>
                    <a:lnTo>
                      <a:pt x="4759" y="389"/>
                    </a:lnTo>
                    <a:lnTo>
                      <a:pt x="4759" y="389"/>
                    </a:lnTo>
                    <a:lnTo>
                      <a:pt x="4954" y="389"/>
                    </a:lnTo>
                    <a:lnTo>
                      <a:pt x="4954" y="195"/>
                    </a:lnTo>
                    <a:lnTo>
                      <a:pt x="4954" y="195"/>
                    </a:lnTo>
                    <a:lnTo>
                      <a:pt x="4954" y="98"/>
                    </a:lnTo>
                    <a:lnTo>
                      <a:pt x="4759" y="1"/>
                    </a:lnTo>
                    <a:lnTo>
                      <a:pt x="4759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" name="Google Shape;1180;p90">
                <a:extLst>
                  <a:ext uri="{FF2B5EF4-FFF2-40B4-BE49-F238E27FC236}">
                    <a16:creationId xmlns:a16="http://schemas.microsoft.com/office/drawing/2014/main" id="{3E18D65F-CF87-4039-B547-6E426555AEAC}"/>
                  </a:ext>
                </a:extLst>
              </p:cNvPr>
              <p:cNvSpPr/>
              <p:nvPr/>
            </p:nvSpPr>
            <p:spPr>
              <a:xfrm>
                <a:off x="6748288" y="2032112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" name="Google Shape;1181;p90">
                <a:extLst>
                  <a:ext uri="{FF2B5EF4-FFF2-40B4-BE49-F238E27FC236}">
                    <a16:creationId xmlns:a16="http://schemas.microsoft.com/office/drawing/2014/main" id="{DA2D8FDD-2311-163E-D6AA-A5A19AC2AFA2}"/>
                  </a:ext>
                </a:extLst>
              </p:cNvPr>
              <p:cNvSpPr/>
              <p:nvPr/>
            </p:nvSpPr>
            <p:spPr>
              <a:xfrm>
                <a:off x="6620117" y="2058263"/>
                <a:ext cx="133424" cy="13116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87" extrusionOk="0">
                    <a:moveTo>
                      <a:pt x="194" y="1"/>
                    </a:moveTo>
                    <a:lnTo>
                      <a:pt x="0" y="98"/>
                    </a:lnTo>
                    <a:lnTo>
                      <a:pt x="0" y="195"/>
                    </a:lnTo>
                    <a:lnTo>
                      <a:pt x="0" y="389"/>
                    </a:lnTo>
                    <a:lnTo>
                      <a:pt x="194" y="486"/>
                    </a:lnTo>
                    <a:lnTo>
                      <a:pt x="4759" y="486"/>
                    </a:lnTo>
                    <a:lnTo>
                      <a:pt x="4954" y="389"/>
                    </a:lnTo>
                    <a:lnTo>
                      <a:pt x="4954" y="292"/>
                    </a:lnTo>
                    <a:lnTo>
                      <a:pt x="4954" y="98"/>
                    </a:lnTo>
                    <a:lnTo>
                      <a:pt x="47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Google Shape;1182;p90">
                <a:extLst>
                  <a:ext uri="{FF2B5EF4-FFF2-40B4-BE49-F238E27FC236}">
                    <a16:creationId xmlns:a16="http://schemas.microsoft.com/office/drawing/2014/main" id="{D1657E37-4A3A-1FD9-D051-65795D51FE53}"/>
                  </a:ext>
                </a:extLst>
              </p:cNvPr>
              <p:cNvSpPr/>
              <p:nvPr/>
            </p:nvSpPr>
            <p:spPr>
              <a:xfrm>
                <a:off x="6620117" y="2058263"/>
                <a:ext cx="133424" cy="13116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87" fill="none" extrusionOk="0">
                    <a:moveTo>
                      <a:pt x="4759" y="1"/>
                    </a:moveTo>
                    <a:lnTo>
                      <a:pt x="194" y="1"/>
                    </a:lnTo>
                    <a:lnTo>
                      <a:pt x="194" y="1"/>
                    </a:lnTo>
                    <a:lnTo>
                      <a:pt x="0" y="98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389"/>
                    </a:lnTo>
                    <a:lnTo>
                      <a:pt x="194" y="486"/>
                    </a:lnTo>
                    <a:lnTo>
                      <a:pt x="4759" y="486"/>
                    </a:lnTo>
                    <a:lnTo>
                      <a:pt x="4759" y="486"/>
                    </a:lnTo>
                    <a:lnTo>
                      <a:pt x="4954" y="389"/>
                    </a:lnTo>
                    <a:lnTo>
                      <a:pt x="4954" y="292"/>
                    </a:lnTo>
                    <a:lnTo>
                      <a:pt x="4954" y="292"/>
                    </a:lnTo>
                    <a:lnTo>
                      <a:pt x="4954" y="98"/>
                    </a:lnTo>
                    <a:lnTo>
                      <a:pt x="4759" y="1"/>
                    </a:lnTo>
                    <a:lnTo>
                      <a:pt x="4759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Google Shape;1183;p90">
                <a:extLst>
                  <a:ext uri="{FF2B5EF4-FFF2-40B4-BE49-F238E27FC236}">
                    <a16:creationId xmlns:a16="http://schemas.microsoft.com/office/drawing/2014/main" id="{1C394393-164B-2092-8175-9FE37F7178BE}"/>
                  </a:ext>
                </a:extLst>
              </p:cNvPr>
              <p:cNvSpPr/>
              <p:nvPr/>
            </p:nvSpPr>
            <p:spPr>
              <a:xfrm>
                <a:off x="6748288" y="2060876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Google Shape;1184;p90">
                <a:extLst>
                  <a:ext uri="{FF2B5EF4-FFF2-40B4-BE49-F238E27FC236}">
                    <a16:creationId xmlns:a16="http://schemas.microsoft.com/office/drawing/2014/main" id="{458108C7-126D-BECF-5958-011C62F36888}"/>
                  </a:ext>
                </a:extLst>
              </p:cNvPr>
              <p:cNvSpPr/>
              <p:nvPr/>
            </p:nvSpPr>
            <p:spPr>
              <a:xfrm>
                <a:off x="6620117" y="2087054"/>
                <a:ext cx="133424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89" extrusionOk="0">
                    <a:moveTo>
                      <a:pt x="194" y="0"/>
                    </a:moveTo>
                    <a:lnTo>
                      <a:pt x="0" y="97"/>
                    </a:lnTo>
                    <a:lnTo>
                      <a:pt x="0" y="194"/>
                    </a:lnTo>
                    <a:lnTo>
                      <a:pt x="0" y="389"/>
                    </a:lnTo>
                    <a:lnTo>
                      <a:pt x="4954" y="389"/>
                    </a:lnTo>
                    <a:lnTo>
                      <a:pt x="4954" y="194"/>
                    </a:lnTo>
                    <a:lnTo>
                      <a:pt x="4954" y="97"/>
                    </a:lnTo>
                    <a:lnTo>
                      <a:pt x="47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Google Shape;1185;p90">
                <a:extLst>
                  <a:ext uri="{FF2B5EF4-FFF2-40B4-BE49-F238E27FC236}">
                    <a16:creationId xmlns:a16="http://schemas.microsoft.com/office/drawing/2014/main" id="{E9E1BF72-3BE7-3622-D3D9-15B15DC5FC5D}"/>
                  </a:ext>
                </a:extLst>
              </p:cNvPr>
              <p:cNvSpPr/>
              <p:nvPr/>
            </p:nvSpPr>
            <p:spPr>
              <a:xfrm>
                <a:off x="6620117" y="2087054"/>
                <a:ext cx="133424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89" fill="none" extrusionOk="0">
                    <a:moveTo>
                      <a:pt x="4954" y="194"/>
                    </a:moveTo>
                    <a:lnTo>
                      <a:pt x="4954" y="194"/>
                    </a:lnTo>
                    <a:lnTo>
                      <a:pt x="4954" y="97"/>
                    </a:lnTo>
                    <a:lnTo>
                      <a:pt x="4759" y="0"/>
                    </a:lnTo>
                    <a:lnTo>
                      <a:pt x="194" y="0"/>
                    </a:lnTo>
                    <a:lnTo>
                      <a:pt x="194" y="0"/>
                    </a:lnTo>
                    <a:lnTo>
                      <a:pt x="0" y="97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0" y="389"/>
                    </a:lnTo>
                    <a:lnTo>
                      <a:pt x="194" y="389"/>
                    </a:lnTo>
                    <a:lnTo>
                      <a:pt x="4759" y="389"/>
                    </a:lnTo>
                    <a:lnTo>
                      <a:pt x="4759" y="389"/>
                    </a:lnTo>
                    <a:lnTo>
                      <a:pt x="4954" y="389"/>
                    </a:lnTo>
                    <a:lnTo>
                      <a:pt x="4954" y="194"/>
                    </a:lnTo>
                    <a:lnTo>
                      <a:pt x="4954" y="19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Google Shape;1186;p90">
                <a:extLst>
                  <a:ext uri="{FF2B5EF4-FFF2-40B4-BE49-F238E27FC236}">
                    <a16:creationId xmlns:a16="http://schemas.microsoft.com/office/drawing/2014/main" id="{7F749897-7BB9-C67C-B9AF-D9FF6D95702C}"/>
                  </a:ext>
                </a:extLst>
              </p:cNvPr>
              <p:cNvSpPr/>
              <p:nvPr/>
            </p:nvSpPr>
            <p:spPr>
              <a:xfrm>
                <a:off x="6753513" y="2092279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Google Shape;1187;p90">
                <a:extLst>
                  <a:ext uri="{FF2B5EF4-FFF2-40B4-BE49-F238E27FC236}">
                    <a16:creationId xmlns:a16="http://schemas.microsoft.com/office/drawing/2014/main" id="{CEF6056C-05D2-BD6E-0D67-EDE6A25E4046}"/>
                  </a:ext>
                </a:extLst>
              </p:cNvPr>
              <p:cNvSpPr/>
              <p:nvPr/>
            </p:nvSpPr>
            <p:spPr>
              <a:xfrm>
                <a:off x="6620117" y="2115818"/>
                <a:ext cx="70644" cy="10504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90" extrusionOk="0">
                    <a:moveTo>
                      <a:pt x="194" y="1"/>
                    </a:moveTo>
                    <a:lnTo>
                      <a:pt x="0" y="98"/>
                    </a:lnTo>
                    <a:lnTo>
                      <a:pt x="0" y="195"/>
                    </a:lnTo>
                    <a:lnTo>
                      <a:pt x="97" y="389"/>
                    </a:lnTo>
                    <a:lnTo>
                      <a:pt x="2623" y="389"/>
                    </a:lnTo>
                    <a:lnTo>
                      <a:pt x="2623" y="195"/>
                    </a:lnTo>
                    <a:lnTo>
                      <a:pt x="2623" y="98"/>
                    </a:lnTo>
                    <a:lnTo>
                      <a:pt x="24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Google Shape;1188;p90">
                <a:extLst>
                  <a:ext uri="{FF2B5EF4-FFF2-40B4-BE49-F238E27FC236}">
                    <a16:creationId xmlns:a16="http://schemas.microsoft.com/office/drawing/2014/main" id="{BE8FB9C5-BD22-4521-EE51-62F9167D139B}"/>
                  </a:ext>
                </a:extLst>
              </p:cNvPr>
              <p:cNvSpPr/>
              <p:nvPr/>
            </p:nvSpPr>
            <p:spPr>
              <a:xfrm>
                <a:off x="6620117" y="2115818"/>
                <a:ext cx="70644" cy="10504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90" fill="none" extrusionOk="0">
                    <a:moveTo>
                      <a:pt x="194" y="1"/>
                    </a:moveTo>
                    <a:lnTo>
                      <a:pt x="194" y="1"/>
                    </a:lnTo>
                    <a:lnTo>
                      <a:pt x="0" y="98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97" y="389"/>
                    </a:lnTo>
                    <a:lnTo>
                      <a:pt x="194" y="389"/>
                    </a:lnTo>
                    <a:lnTo>
                      <a:pt x="2428" y="389"/>
                    </a:lnTo>
                    <a:lnTo>
                      <a:pt x="2428" y="389"/>
                    </a:lnTo>
                    <a:lnTo>
                      <a:pt x="2623" y="389"/>
                    </a:lnTo>
                    <a:lnTo>
                      <a:pt x="2623" y="195"/>
                    </a:lnTo>
                    <a:lnTo>
                      <a:pt x="2623" y="195"/>
                    </a:lnTo>
                    <a:lnTo>
                      <a:pt x="2623" y="98"/>
                    </a:lnTo>
                    <a:lnTo>
                      <a:pt x="2428" y="1"/>
                    </a:lnTo>
                    <a:lnTo>
                      <a:pt x="194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Google Shape;1189;p90">
                <a:extLst>
                  <a:ext uri="{FF2B5EF4-FFF2-40B4-BE49-F238E27FC236}">
                    <a16:creationId xmlns:a16="http://schemas.microsoft.com/office/drawing/2014/main" id="{C9CFB1BF-DC09-C6EB-B4A3-E15E16139B35}"/>
                  </a:ext>
                </a:extLst>
              </p:cNvPr>
              <p:cNvSpPr/>
              <p:nvPr/>
            </p:nvSpPr>
            <p:spPr>
              <a:xfrm>
                <a:off x="6625341" y="2115818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Google Shape;1190;p90">
                <a:extLst>
                  <a:ext uri="{FF2B5EF4-FFF2-40B4-BE49-F238E27FC236}">
                    <a16:creationId xmlns:a16="http://schemas.microsoft.com/office/drawing/2014/main" id="{D753DD43-8452-CB42-6017-6EEC1D3CECF7}"/>
                  </a:ext>
                </a:extLst>
              </p:cNvPr>
              <p:cNvSpPr/>
              <p:nvPr/>
            </p:nvSpPr>
            <p:spPr>
              <a:xfrm>
                <a:off x="6416076" y="1961495"/>
                <a:ext cx="371480" cy="347941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12919" extrusionOk="0">
                    <a:moveTo>
                      <a:pt x="13404" y="8644"/>
                    </a:moveTo>
                    <a:lnTo>
                      <a:pt x="13404" y="9227"/>
                    </a:lnTo>
                    <a:lnTo>
                      <a:pt x="13404" y="9421"/>
                    </a:lnTo>
                    <a:lnTo>
                      <a:pt x="13307" y="9616"/>
                    </a:lnTo>
                    <a:lnTo>
                      <a:pt x="13112" y="9713"/>
                    </a:lnTo>
                    <a:lnTo>
                      <a:pt x="12918" y="9810"/>
                    </a:lnTo>
                    <a:lnTo>
                      <a:pt x="971" y="9810"/>
                    </a:lnTo>
                    <a:lnTo>
                      <a:pt x="777" y="9713"/>
                    </a:lnTo>
                    <a:lnTo>
                      <a:pt x="583" y="9616"/>
                    </a:lnTo>
                    <a:lnTo>
                      <a:pt x="486" y="9421"/>
                    </a:lnTo>
                    <a:lnTo>
                      <a:pt x="389" y="9227"/>
                    </a:lnTo>
                    <a:lnTo>
                      <a:pt x="389" y="8644"/>
                    </a:lnTo>
                    <a:close/>
                    <a:moveTo>
                      <a:pt x="7867" y="10199"/>
                    </a:moveTo>
                    <a:lnTo>
                      <a:pt x="8159" y="11267"/>
                    </a:lnTo>
                    <a:lnTo>
                      <a:pt x="5731" y="11267"/>
                    </a:lnTo>
                    <a:lnTo>
                      <a:pt x="5925" y="10199"/>
                    </a:lnTo>
                    <a:close/>
                    <a:moveTo>
                      <a:pt x="8742" y="11655"/>
                    </a:moveTo>
                    <a:lnTo>
                      <a:pt x="9033" y="11753"/>
                    </a:lnTo>
                    <a:lnTo>
                      <a:pt x="9227" y="11850"/>
                    </a:lnTo>
                    <a:lnTo>
                      <a:pt x="9422" y="12141"/>
                    </a:lnTo>
                    <a:lnTo>
                      <a:pt x="9422" y="12335"/>
                    </a:lnTo>
                    <a:lnTo>
                      <a:pt x="9422" y="12530"/>
                    </a:lnTo>
                    <a:lnTo>
                      <a:pt x="4468" y="12530"/>
                    </a:lnTo>
                    <a:lnTo>
                      <a:pt x="4371" y="12335"/>
                    </a:lnTo>
                    <a:lnTo>
                      <a:pt x="4468" y="12141"/>
                    </a:lnTo>
                    <a:lnTo>
                      <a:pt x="4565" y="11850"/>
                    </a:lnTo>
                    <a:lnTo>
                      <a:pt x="4856" y="11753"/>
                    </a:lnTo>
                    <a:lnTo>
                      <a:pt x="5148" y="11655"/>
                    </a:lnTo>
                    <a:close/>
                    <a:moveTo>
                      <a:pt x="971" y="0"/>
                    </a:moveTo>
                    <a:lnTo>
                      <a:pt x="583" y="97"/>
                    </a:lnTo>
                    <a:lnTo>
                      <a:pt x="291" y="291"/>
                    </a:lnTo>
                    <a:lnTo>
                      <a:pt x="97" y="583"/>
                    </a:lnTo>
                    <a:lnTo>
                      <a:pt x="0" y="971"/>
                    </a:lnTo>
                    <a:lnTo>
                      <a:pt x="0" y="9227"/>
                    </a:lnTo>
                    <a:lnTo>
                      <a:pt x="97" y="9616"/>
                    </a:lnTo>
                    <a:lnTo>
                      <a:pt x="291" y="9907"/>
                    </a:lnTo>
                    <a:lnTo>
                      <a:pt x="583" y="10101"/>
                    </a:lnTo>
                    <a:lnTo>
                      <a:pt x="971" y="10199"/>
                    </a:lnTo>
                    <a:lnTo>
                      <a:pt x="5536" y="10199"/>
                    </a:lnTo>
                    <a:lnTo>
                      <a:pt x="5342" y="11267"/>
                    </a:lnTo>
                    <a:lnTo>
                      <a:pt x="5051" y="11267"/>
                    </a:lnTo>
                    <a:lnTo>
                      <a:pt x="4662" y="11364"/>
                    </a:lnTo>
                    <a:lnTo>
                      <a:pt x="4274" y="11558"/>
                    </a:lnTo>
                    <a:lnTo>
                      <a:pt x="3982" y="11947"/>
                    </a:lnTo>
                    <a:lnTo>
                      <a:pt x="3982" y="12432"/>
                    </a:lnTo>
                    <a:lnTo>
                      <a:pt x="3982" y="12627"/>
                    </a:lnTo>
                    <a:lnTo>
                      <a:pt x="4079" y="12821"/>
                    </a:lnTo>
                    <a:lnTo>
                      <a:pt x="4274" y="12918"/>
                    </a:lnTo>
                    <a:lnTo>
                      <a:pt x="9519" y="12918"/>
                    </a:lnTo>
                    <a:lnTo>
                      <a:pt x="9713" y="12821"/>
                    </a:lnTo>
                    <a:lnTo>
                      <a:pt x="9810" y="12627"/>
                    </a:lnTo>
                    <a:lnTo>
                      <a:pt x="9907" y="12432"/>
                    </a:lnTo>
                    <a:lnTo>
                      <a:pt x="9810" y="11947"/>
                    </a:lnTo>
                    <a:lnTo>
                      <a:pt x="9616" y="11558"/>
                    </a:lnTo>
                    <a:lnTo>
                      <a:pt x="9227" y="11364"/>
                    </a:lnTo>
                    <a:lnTo>
                      <a:pt x="8742" y="11267"/>
                    </a:lnTo>
                    <a:lnTo>
                      <a:pt x="8547" y="11267"/>
                    </a:lnTo>
                    <a:lnTo>
                      <a:pt x="8353" y="10199"/>
                    </a:lnTo>
                    <a:lnTo>
                      <a:pt x="12918" y="10199"/>
                    </a:lnTo>
                    <a:lnTo>
                      <a:pt x="13209" y="10101"/>
                    </a:lnTo>
                    <a:lnTo>
                      <a:pt x="13598" y="9907"/>
                    </a:lnTo>
                    <a:lnTo>
                      <a:pt x="13792" y="9616"/>
                    </a:lnTo>
                    <a:lnTo>
                      <a:pt x="13792" y="9227"/>
                    </a:lnTo>
                    <a:lnTo>
                      <a:pt x="13792" y="7382"/>
                    </a:lnTo>
                    <a:lnTo>
                      <a:pt x="13792" y="7285"/>
                    </a:lnTo>
                    <a:lnTo>
                      <a:pt x="13598" y="7188"/>
                    </a:lnTo>
                    <a:lnTo>
                      <a:pt x="13501" y="7285"/>
                    </a:lnTo>
                    <a:lnTo>
                      <a:pt x="13404" y="7382"/>
                    </a:lnTo>
                    <a:lnTo>
                      <a:pt x="13404" y="8256"/>
                    </a:lnTo>
                    <a:lnTo>
                      <a:pt x="389" y="8256"/>
                    </a:lnTo>
                    <a:lnTo>
                      <a:pt x="389" y="971"/>
                    </a:lnTo>
                    <a:lnTo>
                      <a:pt x="486" y="777"/>
                    </a:lnTo>
                    <a:lnTo>
                      <a:pt x="583" y="583"/>
                    </a:lnTo>
                    <a:lnTo>
                      <a:pt x="777" y="486"/>
                    </a:lnTo>
                    <a:lnTo>
                      <a:pt x="971" y="389"/>
                    </a:lnTo>
                    <a:lnTo>
                      <a:pt x="12918" y="389"/>
                    </a:lnTo>
                    <a:lnTo>
                      <a:pt x="13112" y="486"/>
                    </a:lnTo>
                    <a:lnTo>
                      <a:pt x="13307" y="583"/>
                    </a:lnTo>
                    <a:lnTo>
                      <a:pt x="13404" y="777"/>
                    </a:lnTo>
                    <a:lnTo>
                      <a:pt x="13404" y="971"/>
                    </a:lnTo>
                    <a:lnTo>
                      <a:pt x="13404" y="6411"/>
                    </a:lnTo>
                    <a:lnTo>
                      <a:pt x="13501" y="6605"/>
                    </a:lnTo>
                    <a:lnTo>
                      <a:pt x="13792" y="6605"/>
                    </a:lnTo>
                    <a:lnTo>
                      <a:pt x="13792" y="6411"/>
                    </a:lnTo>
                    <a:lnTo>
                      <a:pt x="13792" y="971"/>
                    </a:lnTo>
                    <a:lnTo>
                      <a:pt x="13792" y="583"/>
                    </a:lnTo>
                    <a:lnTo>
                      <a:pt x="13598" y="291"/>
                    </a:lnTo>
                    <a:lnTo>
                      <a:pt x="13209" y="97"/>
                    </a:lnTo>
                    <a:lnTo>
                      <a:pt x="1291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Google Shape;1191;p90">
                <a:extLst>
                  <a:ext uri="{FF2B5EF4-FFF2-40B4-BE49-F238E27FC236}">
                    <a16:creationId xmlns:a16="http://schemas.microsoft.com/office/drawing/2014/main" id="{38B09F50-C393-1B86-B4D2-DD1FDBC42284}"/>
                  </a:ext>
                </a:extLst>
              </p:cNvPr>
              <p:cNvSpPr/>
              <p:nvPr/>
            </p:nvSpPr>
            <p:spPr>
              <a:xfrm>
                <a:off x="6416076" y="1961495"/>
                <a:ext cx="371480" cy="347941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12919" fill="none" extrusionOk="0">
                    <a:moveTo>
                      <a:pt x="13598" y="6605"/>
                    </a:moveTo>
                    <a:lnTo>
                      <a:pt x="13598" y="6605"/>
                    </a:lnTo>
                    <a:lnTo>
                      <a:pt x="13792" y="6605"/>
                    </a:lnTo>
                    <a:lnTo>
                      <a:pt x="13792" y="6411"/>
                    </a:lnTo>
                    <a:lnTo>
                      <a:pt x="13792" y="971"/>
                    </a:lnTo>
                    <a:lnTo>
                      <a:pt x="13792" y="971"/>
                    </a:lnTo>
                    <a:lnTo>
                      <a:pt x="13792" y="583"/>
                    </a:lnTo>
                    <a:lnTo>
                      <a:pt x="13598" y="291"/>
                    </a:lnTo>
                    <a:lnTo>
                      <a:pt x="13209" y="97"/>
                    </a:lnTo>
                    <a:lnTo>
                      <a:pt x="12918" y="0"/>
                    </a:lnTo>
                    <a:lnTo>
                      <a:pt x="971" y="0"/>
                    </a:lnTo>
                    <a:lnTo>
                      <a:pt x="971" y="0"/>
                    </a:lnTo>
                    <a:lnTo>
                      <a:pt x="583" y="97"/>
                    </a:lnTo>
                    <a:lnTo>
                      <a:pt x="291" y="291"/>
                    </a:lnTo>
                    <a:lnTo>
                      <a:pt x="97" y="583"/>
                    </a:lnTo>
                    <a:lnTo>
                      <a:pt x="0" y="971"/>
                    </a:lnTo>
                    <a:lnTo>
                      <a:pt x="0" y="9227"/>
                    </a:lnTo>
                    <a:lnTo>
                      <a:pt x="0" y="9227"/>
                    </a:lnTo>
                    <a:lnTo>
                      <a:pt x="97" y="9616"/>
                    </a:lnTo>
                    <a:lnTo>
                      <a:pt x="291" y="9907"/>
                    </a:lnTo>
                    <a:lnTo>
                      <a:pt x="583" y="10101"/>
                    </a:lnTo>
                    <a:lnTo>
                      <a:pt x="971" y="10199"/>
                    </a:lnTo>
                    <a:lnTo>
                      <a:pt x="5536" y="10199"/>
                    </a:lnTo>
                    <a:lnTo>
                      <a:pt x="5342" y="11267"/>
                    </a:lnTo>
                    <a:lnTo>
                      <a:pt x="5051" y="11267"/>
                    </a:lnTo>
                    <a:lnTo>
                      <a:pt x="5051" y="11267"/>
                    </a:lnTo>
                    <a:lnTo>
                      <a:pt x="4662" y="11364"/>
                    </a:lnTo>
                    <a:lnTo>
                      <a:pt x="4274" y="11558"/>
                    </a:lnTo>
                    <a:lnTo>
                      <a:pt x="3982" y="11947"/>
                    </a:lnTo>
                    <a:lnTo>
                      <a:pt x="3982" y="12432"/>
                    </a:lnTo>
                    <a:lnTo>
                      <a:pt x="3982" y="12432"/>
                    </a:lnTo>
                    <a:lnTo>
                      <a:pt x="3982" y="12627"/>
                    </a:lnTo>
                    <a:lnTo>
                      <a:pt x="4079" y="12821"/>
                    </a:lnTo>
                    <a:lnTo>
                      <a:pt x="4274" y="12918"/>
                    </a:lnTo>
                    <a:lnTo>
                      <a:pt x="4565" y="12918"/>
                    </a:lnTo>
                    <a:lnTo>
                      <a:pt x="9324" y="12918"/>
                    </a:lnTo>
                    <a:lnTo>
                      <a:pt x="9324" y="12918"/>
                    </a:lnTo>
                    <a:lnTo>
                      <a:pt x="9519" y="12918"/>
                    </a:lnTo>
                    <a:lnTo>
                      <a:pt x="9713" y="12821"/>
                    </a:lnTo>
                    <a:lnTo>
                      <a:pt x="9810" y="12627"/>
                    </a:lnTo>
                    <a:lnTo>
                      <a:pt x="9907" y="12432"/>
                    </a:lnTo>
                    <a:lnTo>
                      <a:pt x="9907" y="12432"/>
                    </a:lnTo>
                    <a:lnTo>
                      <a:pt x="9810" y="11947"/>
                    </a:lnTo>
                    <a:lnTo>
                      <a:pt x="9616" y="11558"/>
                    </a:lnTo>
                    <a:lnTo>
                      <a:pt x="9227" y="11364"/>
                    </a:lnTo>
                    <a:lnTo>
                      <a:pt x="8742" y="11267"/>
                    </a:lnTo>
                    <a:lnTo>
                      <a:pt x="8547" y="11267"/>
                    </a:lnTo>
                    <a:lnTo>
                      <a:pt x="8353" y="10199"/>
                    </a:lnTo>
                    <a:lnTo>
                      <a:pt x="12918" y="10199"/>
                    </a:lnTo>
                    <a:lnTo>
                      <a:pt x="12918" y="10199"/>
                    </a:lnTo>
                    <a:lnTo>
                      <a:pt x="13209" y="10101"/>
                    </a:lnTo>
                    <a:lnTo>
                      <a:pt x="13598" y="9907"/>
                    </a:lnTo>
                    <a:lnTo>
                      <a:pt x="13792" y="9616"/>
                    </a:lnTo>
                    <a:lnTo>
                      <a:pt x="13792" y="9227"/>
                    </a:lnTo>
                    <a:lnTo>
                      <a:pt x="13792" y="7382"/>
                    </a:lnTo>
                    <a:lnTo>
                      <a:pt x="13792" y="7382"/>
                    </a:lnTo>
                    <a:lnTo>
                      <a:pt x="13792" y="7285"/>
                    </a:lnTo>
                    <a:lnTo>
                      <a:pt x="13598" y="7188"/>
                    </a:lnTo>
                    <a:lnTo>
                      <a:pt x="13598" y="7188"/>
                    </a:lnTo>
                    <a:lnTo>
                      <a:pt x="13501" y="7285"/>
                    </a:lnTo>
                    <a:lnTo>
                      <a:pt x="13404" y="7382"/>
                    </a:lnTo>
                    <a:lnTo>
                      <a:pt x="13404" y="8256"/>
                    </a:lnTo>
                    <a:lnTo>
                      <a:pt x="389" y="8256"/>
                    </a:lnTo>
                    <a:lnTo>
                      <a:pt x="389" y="971"/>
                    </a:lnTo>
                    <a:lnTo>
                      <a:pt x="389" y="971"/>
                    </a:lnTo>
                    <a:lnTo>
                      <a:pt x="486" y="777"/>
                    </a:lnTo>
                    <a:lnTo>
                      <a:pt x="583" y="583"/>
                    </a:lnTo>
                    <a:lnTo>
                      <a:pt x="777" y="486"/>
                    </a:lnTo>
                    <a:lnTo>
                      <a:pt x="971" y="389"/>
                    </a:lnTo>
                    <a:lnTo>
                      <a:pt x="12918" y="389"/>
                    </a:lnTo>
                    <a:lnTo>
                      <a:pt x="12918" y="389"/>
                    </a:lnTo>
                    <a:lnTo>
                      <a:pt x="13112" y="486"/>
                    </a:lnTo>
                    <a:lnTo>
                      <a:pt x="13307" y="583"/>
                    </a:lnTo>
                    <a:lnTo>
                      <a:pt x="13404" y="777"/>
                    </a:lnTo>
                    <a:lnTo>
                      <a:pt x="13404" y="971"/>
                    </a:lnTo>
                    <a:lnTo>
                      <a:pt x="13404" y="6411"/>
                    </a:lnTo>
                    <a:lnTo>
                      <a:pt x="13404" y="6411"/>
                    </a:lnTo>
                    <a:lnTo>
                      <a:pt x="13501" y="6605"/>
                    </a:lnTo>
                    <a:lnTo>
                      <a:pt x="13598" y="6605"/>
                    </a:lnTo>
                    <a:lnTo>
                      <a:pt x="13598" y="660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Google Shape;1192;p90">
                <a:extLst>
                  <a:ext uri="{FF2B5EF4-FFF2-40B4-BE49-F238E27FC236}">
                    <a16:creationId xmlns:a16="http://schemas.microsoft.com/office/drawing/2014/main" id="{F3C7BC83-AF5A-9612-D19C-1010DD9917E1}"/>
                  </a:ext>
                </a:extLst>
              </p:cNvPr>
              <p:cNvSpPr/>
              <p:nvPr/>
            </p:nvSpPr>
            <p:spPr>
              <a:xfrm>
                <a:off x="6533771" y="2275393"/>
                <a:ext cx="136063" cy="23566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875" fill="none" extrusionOk="0">
                    <a:moveTo>
                      <a:pt x="5052" y="680"/>
                    </a:moveTo>
                    <a:lnTo>
                      <a:pt x="5052" y="680"/>
                    </a:lnTo>
                    <a:lnTo>
                      <a:pt x="5052" y="875"/>
                    </a:lnTo>
                    <a:lnTo>
                      <a:pt x="4857" y="875"/>
                    </a:lnTo>
                    <a:lnTo>
                      <a:pt x="195" y="875"/>
                    </a:lnTo>
                    <a:lnTo>
                      <a:pt x="195" y="875"/>
                    </a:lnTo>
                    <a:lnTo>
                      <a:pt x="98" y="875"/>
                    </a:lnTo>
                    <a:lnTo>
                      <a:pt x="1" y="680"/>
                    </a:lnTo>
                    <a:lnTo>
                      <a:pt x="1" y="680"/>
                    </a:lnTo>
                    <a:lnTo>
                      <a:pt x="98" y="486"/>
                    </a:lnTo>
                    <a:lnTo>
                      <a:pt x="195" y="195"/>
                    </a:lnTo>
                    <a:lnTo>
                      <a:pt x="486" y="98"/>
                    </a:lnTo>
                    <a:lnTo>
                      <a:pt x="778" y="0"/>
                    </a:lnTo>
                    <a:lnTo>
                      <a:pt x="4372" y="0"/>
                    </a:lnTo>
                    <a:lnTo>
                      <a:pt x="4372" y="0"/>
                    </a:lnTo>
                    <a:lnTo>
                      <a:pt x="4663" y="98"/>
                    </a:lnTo>
                    <a:lnTo>
                      <a:pt x="4857" y="195"/>
                    </a:lnTo>
                    <a:lnTo>
                      <a:pt x="5052" y="486"/>
                    </a:lnTo>
                    <a:lnTo>
                      <a:pt x="5052" y="680"/>
                    </a:lnTo>
                    <a:lnTo>
                      <a:pt x="5052" y="68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Google Shape;1193;p90">
                <a:extLst>
                  <a:ext uri="{FF2B5EF4-FFF2-40B4-BE49-F238E27FC236}">
                    <a16:creationId xmlns:a16="http://schemas.microsoft.com/office/drawing/2014/main" id="{5877ED56-6DC5-6441-143C-1787BD962FF0}"/>
                  </a:ext>
                </a:extLst>
              </p:cNvPr>
              <p:cNvSpPr/>
              <p:nvPr/>
            </p:nvSpPr>
            <p:spPr>
              <a:xfrm>
                <a:off x="6570399" y="2236152"/>
                <a:ext cx="6541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069" fill="none" extrusionOk="0">
                    <a:moveTo>
                      <a:pt x="2429" y="1069"/>
                    </a:moveTo>
                    <a:lnTo>
                      <a:pt x="1" y="1069"/>
                    </a:lnTo>
                    <a:lnTo>
                      <a:pt x="195" y="1"/>
                    </a:lnTo>
                    <a:lnTo>
                      <a:pt x="2137" y="1"/>
                    </a:lnTo>
                    <a:lnTo>
                      <a:pt x="2429" y="106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Google Shape;1194;p90">
                <a:extLst>
                  <a:ext uri="{FF2B5EF4-FFF2-40B4-BE49-F238E27FC236}">
                    <a16:creationId xmlns:a16="http://schemas.microsoft.com/office/drawing/2014/main" id="{3A0A04C6-4ADC-FD6A-A206-0CEF4BE7EADC}"/>
                  </a:ext>
                </a:extLst>
              </p:cNvPr>
              <p:cNvSpPr/>
              <p:nvPr/>
            </p:nvSpPr>
            <p:spPr>
              <a:xfrm>
                <a:off x="6426526" y="2194299"/>
                <a:ext cx="350553" cy="31403"/>
              </a:xfrm>
              <a:custGeom>
                <a:avLst/>
                <a:gdLst/>
                <a:ahLst/>
                <a:cxnLst/>
                <a:rect l="l" t="t" r="r" b="b"/>
                <a:pathLst>
                  <a:path w="13016" h="1166" fill="none" extrusionOk="0">
                    <a:moveTo>
                      <a:pt x="13016" y="0"/>
                    </a:moveTo>
                    <a:lnTo>
                      <a:pt x="13016" y="583"/>
                    </a:lnTo>
                    <a:lnTo>
                      <a:pt x="13016" y="583"/>
                    </a:lnTo>
                    <a:lnTo>
                      <a:pt x="13016" y="777"/>
                    </a:lnTo>
                    <a:lnTo>
                      <a:pt x="12919" y="972"/>
                    </a:lnTo>
                    <a:lnTo>
                      <a:pt x="12724" y="1069"/>
                    </a:lnTo>
                    <a:lnTo>
                      <a:pt x="12530" y="1166"/>
                    </a:lnTo>
                    <a:lnTo>
                      <a:pt x="583" y="1166"/>
                    </a:lnTo>
                    <a:lnTo>
                      <a:pt x="583" y="1166"/>
                    </a:lnTo>
                    <a:lnTo>
                      <a:pt x="389" y="1069"/>
                    </a:lnTo>
                    <a:lnTo>
                      <a:pt x="195" y="972"/>
                    </a:lnTo>
                    <a:lnTo>
                      <a:pt x="98" y="777"/>
                    </a:lnTo>
                    <a:lnTo>
                      <a:pt x="1" y="583"/>
                    </a:lnTo>
                    <a:lnTo>
                      <a:pt x="1" y="0"/>
                    </a:lnTo>
                    <a:lnTo>
                      <a:pt x="13016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5" name="Google Shape;1195;p90">
                <a:extLst>
                  <a:ext uri="{FF2B5EF4-FFF2-40B4-BE49-F238E27FC236}">
                    <a16:creationId xmlns:a16="http://schemas.microsoft.com/office/drawing/2014/main" id="{15776919-F426-4ACD-2874-A3DE67E68AF1}"/>
                  </a:ext>
                </a:extLst>
              </p:cNvPr>
              <p:cNvSpPr/>
              <p:nvPr/>
            </p:nvSpPr>
            <p:spPr>
              <a:xfrm>
                <a:off x="6777052" y="2194299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1" name="Google Shape;1196;p90">
                <a:extLst>
                  <a:ext uri="{FF2B5EF4-FFF2-40B4-BE49-F238E27FC236}">
                    <a16:creationId xmlns:a16="http://schemas.microsoft.com/office/drawing/2014/main" id="{41056411-368D-DB4D-95E1-6578055C6745}"/>
                  </a:ext>
                </a:extLst>
              </p:cNvPr>
              <p:cNvSpPr/>
              <p:nvPr/>
            </p:nvSpPr>
            <p:spPr>
              <a:xfrm>
                <a:off x="6450065" y="2003348"/>
                <a:ext cx="146513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5537" extrusionOk="0">
                    <a:moveTo>
                      <a:pt x="2138" y="1846"/>
                    </a:moveTo>
                    <a:lnTo>
                      <a:pt x="2332" y="1943"/>
                    </a:lnTo>
                    <a:lnTo>
                      <a:pt x="2526" y="2137"/>
                    </a:lnTo>
                    <a:lnTo>
                      <a:pt x="2526" y="2428"/>
                    </a:lnTo>
                    <a:lnTo>
                      <a:pt x="2235" y="2525"/>
                    </a:lnTo>
                    <a:lnTo>
                      <a:pt x="1846" y="2525"/>
                    </a:lnTo>
                    <a:lnTo>
                      <a:pt x="1555" y="2331"/>
                    </a:lnTo>
                    <a:lnTo>
                      <a:pt x="1361" y="1943"/>
                    </a:lnTo>
                    <a:lnTo>
                      <a:pt x="1943" y="1846"/>
                    </a:lnTo>
                    <a:close/>
                    <a:moveTo>
                      <a:pt x="4080" y="2914"/>
                    </a:moveTo>
                    <a:lnTo>
                      <a:pt x="3886" y="3302"/>
                    </a:lnTo>
                    <a:lnTo>
                      <a:pt x="3594" y="3594"/>
                    </a:lnTo>
                    <a:lnTo>
                      <a:pt x="3303" y="3691"/>
                    </a:lnTo>
                    <a:lnTo>
                      <a:pt x="2915" y="3594"/>
                    </a:lnTo>
                    <a:lnTo>
                      <a:pt x="3012" y="3302"/>
                    </a:lnTo>
                    <a:lnTo>
                      <a:pt x="3109" y="3108"/>
                    </a:lnTo>
                    <a:lnTo>
                      <a:pt x="3303" y="3011"/>
                    </a:lnTo>
                    <a:lnTo>
                      <a:pt x="3497" y="2914"/>
                    </a:lnTo>
                    <a:close/>
                    <a:moveTo>
                      <a:pt x="2720" y="4565"/>
                    </a:moveTo>
                    <a:lnTo>
                      <a:pt x="3109" y="4662"/>
                    </a:lnTo>
                    <a:lnTo>
                      <a:pt x="3497" y="4759"/>
                    </a:lnTo>
                    <a:lnTo>
                      <a:pt x="3886" y="4954"/>
                    </a:lnTo>
                    <a:lnTo>
                      <a:pt x="4177" y="5148"/>
                    </a:lnTo>
                    <a:lnTo>
                      <a:pt x="1263" y="5148"/>
                    </a:lnTo>
                    <a:lnTo>
                      <a:pt x="1555" y="4954"/>
                    </a:lnTo>
                    <a:lnTo>
                      <a:pt x="1943" y="4759"/>
                    </a:lnTo>
                    <a:lnTo>
                      <a:pt x="2332" y="4662"/>
                    </a:lnTo>
                    <a:lnTo>
                      <a:pt x="2720" y="4565"/>
                    </a:lnTo>
                    <a:close/>
                    <a:moveTo>
                      <a:pt x="292" y="0"/>
                    </a:moveTo>
                    <a:lnTo>
                      <a:pt x="98" y="97"/>
                    </a:lnTo>
                    <a:lnTo>
                      <a:pt x="1" y="194"/>
                    </a:lnTo>
                    <a:lnTo>
                      <a:pt x="1" y="2234"/>
                    </a:lnTo>
                    <a:lnTo>
                      <a:pt x="98" y="2331"/>
                    </a:lnTo>
                    <a:lnTo>
                      <a:pt x="195" y="2428"/>
                    </a:lnTo>
                    <a:lnTo>
                      <a:pt x="292" y="2428"/>
                    </a:lnTo>
                    <a:lnTo>
                      <a:pt x="389" y="2331"/>
                    </a:lnTo>
                    <a:lnTo>
                      <a:pt x="486" y="2234"/>
                    </a:lnTo>
                    <a:lnTo>
                      <a:pt x="486" y="486"/>
                    </a:lnTo>
                    <a:lnTo>
                      <a:pt x="584" y="389"/>
                    </a:lnTo>
                    <a:lnTo>
                      <a:pt x="4566" y="389"/>
                    </a:lnTo>
                    <a:lnTo>
                      <a:pt x="4760" y="486"/>
                    </a:lnTo>
                    <a:lnTo>
                      <a:pt x="4857" y="583"/>
                    </a:lnTo>
                    <a:lnTo>
                      <a:pt x="4954" y="680"/>
                    </a:lnTo>
                    <a:lnTo>
                      <a:pt x="5051" y="874"/>
                    </a:lnTo>
                    <a:lnTo>
                      <a:pt x="5051" y="4759"/>
                    </a:lnTo>
                    <a:lnTo>
                      <a:pt x="4954" y="5051"/>
                    </a:lnTo>
                    <a:lnTo>
                      <a:pt x="4663" y="5245"/>
                    </a:lnTo>
                    <a:lnTo>
                      <a:pt x="4372" y="4857"/>
                    </a:lnTo>
                    <a:lnTo>
                      <a:pt x="3886" y="4565"/>
                    </a:lnTo>
                    <a:lnTo>
                      <a:pt x="3497" y="4274"/>
                    </a:lnTo>
                    <a:lnTo>
                      <a:pt x="2915" y="4177"/>
                    </a:lnTo>
                    <a:lnTo>
                      <a:pt x="2915" y="4080"/>
                    </a:lnTo>
                    <a:lnTo>
                      <a:pt x="3497" y="4080"/>
                    </a:lnTo>
                    <a:lnTo>
                      <a:pt x="3789" y="3982"/>
                    </a:lnTo>
                    <a:lnTo>
                      <a:pt x="3983" y="3788"/>
                    </a:lnTo>
                    <a:lnTo>
                      <a:pt x="4274" y="3400"/>
                    </a:lnTo>
                    <a:lnTo>
                      <a:pt x="4469" y="2720"/>
                    </a:lnTo>
                    <a:lnTo>
                      <a:pt x="4469" y="2623"/>
                    </a:lnTo>
                    <a:lnTo>
                      <a:pt x="4469" y="2525"/>
                    </a:lnTo>
                    <a:lnTo>
                      <a:pt x="4274" y="2428"/>
                    </a:lnTo>
                    <a:lnTo>
                      <a:pt x="4177" y="2525"/>
                    </a:lnTo>
                    <a:lnTo>
                      <a:pt x="3206" y="2525"/>
                    </a:lnTo>
                    <a:lnTo>
                      <a:pt x="2915" y="2720"/>
                    </a:lnTo>
                    <a:lnTo>
                      <a:pt x="2915" y="2525"/>
                    </a:lnTo>
                    <a:lnTo>
                      <a:pt x="2915" y="2137"/>
                    </a:lnTo>
                    <a:lnTo>
                      <a:pt x="2720" y="1748"/>
                    </a:lnTo>
                    <a:lnTo>
                      <a:pt x="2332" y="1457"/>
                    </a:lnTo>
                    <a:lnTo>
                      <a:pt x="1069" y="1457"/>
                    </a:lnTo>
                    <a:lnTo>
                      <a:pt x="875" y="1554"/>
                    </a:lnTo>
                    <a:lnTo>
                      <a:pt x="875" y="1651"/>
                    </a:lnTo>
                    <a:lnTo>
                      <a:pt x="875" y="1748"/>
                    </a:lnTo>
                    <a:lnTo>
                      <a:pt x="1069" y="2137"/>
                    </a:lnTo>
                    <a:lnTo>
                      <a:pt x="1263" y="2525"/>
                    </a:lnTo>
                    <a:lnTo>
                      <a:pt x="1458" y="2720"/>
                    </a:lnTo>
                    <a:lnTo>
                      <a:pt x="1749" y="2914"/>
                    </a:lnTo>
                    <a:lnTo>
                      <a:pt x="2138" y="2914"/>
                    </a:lnTo>
                    <a:lnTo>
                      <a:pt x="2526" y="2817"/>
                    </a:lnTo>
                    <a:lnTo>
                      <a:pt x="2526" y="4177"/>
                    </a:lnTo>
                    <a:lnTo>
                      <a:pt x="2040" y="4274"/>
                    </a:lnTo>
                    <a:lnTo>
                      <a:pt x="1555" y="4468"/>
                    </a:lnTo>
                    <a:lnTo>
                      <a:pt x="1069" y="4759"/>
                    </a:lnTo>
                    <a:lnTo>
                      <a:pt x="778" y="5148"/>
                    </a:lnTo>
                    <a:lnTo>
                      <a:pt x="486" y="5051"/>
                    </a:lnTo>
                    <a:lnTo>
                      <a:pt x="486" y="4759"/>
                    </a:lnTo>
                    <a:lnTo>
                      <a:pt x="486" y="3205"/>
                    </a:lnTo>
                    <a:lnTo>
                      <a:pt x="389" y="3108"/>
                    </a:lnTo>
                    <a:lnTo>
                      <a:pt x="195" y="3011"/>
                    </a:lnTo>
                    <a:lnTo>
                      <a:pt x="98" y="3108"/>
                    </a:lnTo>
                    <a:lnTo>
                      <a:pt x="1" y="3205"/>
                    </a:lnTo>
                    <a:lnTo>
                      <a:pt x="1" y="4759"/>
                    </a:lnTo>
                    <a:lnTo>
                      <a:pt x="98" y="5051"/>
                    </a:lnTo>
                    <a:lnTo>
                      <a:pt x="292" y="5342"/>
                    </a:lnTo>
                    <a:lnTo>
                      <a:pt x="584" y="5536"/>
                    </a:lnTo>
                    <a:lnTo>
                      <a:pt x="4954" y="5536"/>
                    </a:lnTo>
                    <a:lnTo>
                      <a:pt x="5149" y="5342"/>
                    </a:lnTo>
                    <a:lnTo>
                      <a:pt x="5343" y="5051"/>
                    </a:lnTo>
                    <a:lnTo>
                      <a:pt x="5440" y="4759"/>
                    </a:lnTo>
                    <a:lnTo>
                      <a:pt x="5440" y="874"/>
                    </a:lnTo>
                    <a:lnTo>
                      <a:pt x="5343" y="486"/>
                    </a:lnTo>
                    <a:lnTo>
                      <a:pt x="5149" y="292"/>
                    </a:lnTo>
                    <a:lnTo>
                      <a:pt x="4954" y="97"/>
                    </a:lnTo>
                    <a:lnTo>
                      <a:pt x="45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2" name="Google Shape;1197;p90">
                <a:extLst>
                  <a:ext uri="{FF2B5EF4-FFF2-40B4-BE49-F238E27FC236}">
                    <a16:creationId xmlns:a16="http://schemas.microsoft.com/office/drawing/2014/main" id="{B4F8E3C9-5031-181A-D751-4BD4C7D8420D}"/>
                  </a:ext>
                </a:extLst>
              </p:cNvPr>
              <p:cNvSpPr/>
              <p:nvPr/>
            </p:nvSpPr>
            <p:spPr>
              <a:xfrm>
                <a:off x="6450065" y="2003348"/>
                <a:ext cx="146513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5537" fill="none" extrusionOk="0">
                    <a:moveTo>
                      <a:pt x="195" y="3011"/>
                    </a:moveTo>
                    <a:lnTo>
                      <a:pt x="195" y="3011"/>
                    </a:lnTo>
                    <a:lnTo>
                      <a:pt x="98" y="3108"/>
                    </a:lnTo>
                    <a:lnTo>
                      <a:pt x="1" y="3205"/>
                    </a:lnTo>
                    <a:lnTo>
                      <a:pt x="1" y="4759"/>
                    </a:lnTo>
                    <a:lnTo>
                      <a:pt x="1" y="4759"/>
                    </a:lnTo>
                    <a:lnTo>
                      <a:pt x="98" y="5051"/>
                    </a:lnTo>
                    <a:lnTo>
                      <a:pt x="292" y="5342"/>
                    </a:lnTo>
                    <a:lnTo>
                      <a:pt x="584" y="5536"/>
                    </a:lnTo>
                    <a:lnTo>
                      <a:pt x="875" y="5536"/>
                    </a:lnTo>
                    <a:lnTo>
                      <a:pt x="4566" y="5536"/>
                    </a:lnTo>
                    <a:lnTo>
                      <a:pt x="4566" y="5536"/>
                    </a:lnTo>
                    <a:lnTo>
                      <a:pt x="4566" y="5536"/>
                    </a:lnTo>
                    <a:lnTo>
                      <a:pt x="4566" y="5536"/>
                    </a:lnTo>
                    <a:lnTo>
                      <a:pt x="4566" y="5536"/>
                    </a:lnTo>
                    <a:lnTo>
                      <a:pt x="4566" y="5536"/>
                    </a:lnTo>
                    <a:lnTo>
                      <a:pt x="4954" y="5536"/>
                    </a:lnTo>
                    <a:lnTo>
                      <a:pt x="5149" y="5342"/>
                    </a:lnTo>
                    <a:lnTo>
                      <a:pt x="5343" y="5051"/>
                    </a:lnTo>
                    <a:lnTo>
                      <a:pt x="5440" y="4759"/>
                    </a:lnTo>
                    <a:lnTo>
                      <a:pt x="5440" y="874"/>
                    </a:lnTo>
                    <a:lnTo>
                      <a:pt x="5440" y="874"/>
                    </a:lnTo>
                    <a:lnTo>
                      <a:pt x="5343" y="486"/>
                    </a:lnTo>
                    <a:lnTo>
                      <a:pt x="5149" y="292"/>
                    </a:lnTo>
                    <a:lnTo>
                      <a:pt x="4954" y="97"/>
                    </a:lnTo>
                    <a:lnTo>
                      <a:pt x="4566" y="0"/>
                    </a:lnTo>
                    <a:lnTo>
                      <a:pt x="292" y="0"/>
                    </a:lnTo>
                    <a:lnTo>
                      <a:pt x="292" y="0"/>
                    </a:lnTo>
                    <a:lnTo>
                      <a:pt x="98" y="97"/>
                    </a:lnTo>
                    <a:lnTo>
                      <a:pt x="1" y="194"/>
                    </a:lnTo>
                    <a:lnTo>
                      <a:pt x="1" y="2234"/>
                    </a:lnTo>
                    <a:lnTo>
                      <a:pt x="1" y="2234"/>
                    </a:lnTo>
                    <a:lnTo>
                      <a:pt x="98" y="2331"/>
                    </a:lnTo>
                    <a:lnTo>
                      <a:pt x="98" y="2331"/>
                    </a:lnTo>
                    <a:lnTo>
                      <a:pt x="195" y="2428"/>
                    </a:lnTo>
                    <a:lnTo>
                      <a:pt x="292" y="2428"/>
                    </a:lnTo>
                    <a:lnTo>
                      <a:pt x="389" y="2331"/>
                    </a:lnTo>
                    <a:lnTo>
                      <a:pt x="486" y="2234"/>
                    </a:lnTo>
                    <a:lnTo>
                      <a:pt x="486" y="486"/>
                    </a:lnTo>
                    <a:lnTo>
                      <a:pt x="486" y="486"/>
                    </a:lnTo>
                    <a:lnTo>
                      <a:pt x="486" y="486"/>
                    </a:lnTo>
                    <a:lnTo>
                      <a:pt x="584" y="389"/>
                    </a:lnTo>
                    <a:lnTo>
                      <a:pt x="4566" y="389"/>
                    </a:lnTo>
                    <a:lnTo>
                      <a:pt x="4566" y="389"/>
                    </a:lnTo>
                    <a:lnTo>
                      <a:pt x="4760" y="486"/>
                    </a:lnTo>
                    <a:lnTo>
                      <a:pt x="4857" y="583"/>
                    </a:lnTo>
                    <a:lnTo>
                      <a:pt x="4954" y="680"/>
                    </a:lnTo>
                    <a:lnTo>
                      <a:pt x="5051" y="874"/>
                    </a:lnTo>
                    <a:lnTo>
                      <a:pt x="5051" y="4759"/>
                    </a:lnTo>
                    <a:lnTo>
                      <a:pt x="5051" y="4759"/>
                    </a:lnTo>
                    <a:lnTo>
                      <a:pt x="4954" y="5051"/>
                    </a:lnTo>
                    <a:lnTo>
                      <a:pt x="4663" y="5245"/>
                    </a:lnTo>
                    <a:lnTo>
                      <a:pt x="4663" y="5245"/>
                    </a:lnTo>
                    <a:lnTo>
                      <a:pt x="4372" y="4857"/>
                    </a:lnTo>
                    <a:lnTo>
                      <a:pt x="3886" y="4565"/>
                    </a:lnTo>
                    <a:lnTo>
                      <a:pt x="3497" y="4274"/>
                    </a:lnTo>
                    <a:lnTo>
                      <a:pt x="2915" y="4177"/>
                    </a:lnTo>
                    <a:lnTo>
                      <a:pt x="2915" y="4080"/>
                    </a:lnTo>
                    <a:lnTo>
                      <a:pt x="2915" y="4080"/>
                    </a:lnTo>
                    <a:lnTo>
                      <a:pt x="3206" y="4080"/>
                    </a:lnTo>
                    <a:lnTo>
                      <a:pt x="3497" y="4080"/>
                    </a:lnTo>
                    <a:lnTo>
                      <a:pt x="3789" y="3982"/>
                    </a:lnTo>
                    <a:lnTo>
                      <a:pt x="3983" y="3788"/>
                    </a:lnTo>
                    <a:lnTo>
                      <a:pt x="4274" y="3400"/>
                    </a:lnTo>
                    <a:lnTo>
                      <a:pt x="4469" y="2720"/>
                    </a:lnTo>
                    <a:lnTo>
                      <a:pt x="4469" y="2720"/>
                    </a:lnTo>
                    <a:lnTo>
                      <a:pt x="4469" y="2623"/>
                    </a:lnTo>
                    <a:lnTo>
                      <a:pt x="4469" y="2525"/>
                    </a:lnTo>
                    <a:lnTo>
                      <a:pt x="4469" y="2525"/>
                    </a:lnTo>
                    <a:lnTo>
                      <a:pt x="4274" y="2428"/>
                    </a:lnTo>
                    <a:lnTo>
                      <a:pt x="4177" y="2525"/>
                    </a:lnTo>
                    <a:lnTo>
                      <a:pt x="4177" y="2525"/>
                    </a:lnTo>
                    <a:lnTo>
                      <a:pt x="3886" y="2525"/>
                    </a:lnTo>
                    <a:lnTo>
                      <a:pt x="3497" y="2525"/>
                    </a:lnTo>
                    <a:lnTo>
                      <a:pt x="3206" y="2525"/>
                    </a:lnTo>
                    <a:lnTo>
                      <a:pt x="2915" y="2720"/>
                    </a:lnTo>
                    <a:lnTo>
                      <a:pt x="2915" y="2525"/>
                    </a:lnTo>
                    <a:lnTo>
                      <a:pt x="2915" y="2525"/>
                    </a:lnTo>
                    <a:lnTo>
                      <a:pt x="2915" y="2137"/>
                    </a:lnTo>
                    <a:lnTo>
                      <a:pt x="2720" y="1748"/>
                    </a:lnTo>
                    <a:lnTo>
                      <a:pt x="2332" y="1457"/>
                    </a:lnTo>
                    <a:lnTo>
                      <a:pt x="1846" y="1457"/>
                    </a:lnTo>
                    <a:lnTo>
                      <a:pt x="1846" y="1457"/>
                    </a:lnTo>
                    <a:lnTo>
                      <a:pt x="1361" y="1457"/>
                    </a:lnTo>
                    <a:lnTo>
                      <a:pt x="1166" y="1457"/>
                    </a:lnTo>
                    <a:lnTo>
                      <a:pt x="1166" y="1457"/>
                    </a:lnTo>
                    <a:lnTo>
                      <a:pt x="1069" y="1457"/>
                    </a:lnTo>
                    <a:lnTo>
                      <a:pt x="875" y="1554"/>
                    </a:lnTo>
                    <a:lnTo>
                      <a:pt x="875" y="1554"/>
                    </a:lnTo>
                    <a:lnTo>
                      <a:pt x="875" y="1651"/>
                    </a:lnTo>
                    <a:lnTo>
                      <a:pt x="875" y="1748"/>
                    </a:lnTo>
                    <a:lnTo>
                      <a:pt x="875" y="1748"/>
                    </a:lnTo>
                    <a:lnTo>
                      <a:pt x="875" y="1748"/>
                    </a:lnTo>
                    <a:lnTo>
                      <a:pt x="1069" y="2137"/>
                    </a:lnTo>
                    <a:lnTo>
                      <a:pt x="1263" y="2525"/>
                    </a:lnTo>
                    <a:lnTo>
                      <a:pt x="1458" y="2720"/>
                    </a:lnTo>
                    <a:lnTo>
                      <a:pt x="1749" y="2914"/>
                    </a:lnTo>
                    <a:lnTo>
                      <a:pt x="1749" y="2914"/>
                    </a:lnTo>
                    <a:lnTo>
                      <a:pt x="2138" y="2914"/>
                    </a:lnTo>
                    <a:lnTo>
                      <a:pt x="2526" y="2817"/>
                    </a:lnTo>
                    <a:lnTo>
                      <a:pt x="2526" y="4177"/>
                    </a:lnTo>
                    <a:lnTo>
                      <a:pt x="2526" y="4177"/>
                    </a:lnTo>
                    <a:lnTo>
                      <a:pt x="2040" y="4274"/>
                    </a:lnTo>
                    <a:lnTo>
                      <a:pt x="1555" y="4468"/>
                    </a:lnTo>
                    <a:lnTo>
                      <a:pt x="1069" y="4759"/>
                    </a:lnTo>
                    <a:lnTo>
                      <a:pt x="778" y="5148"/>
                    </a:lnTo>
                    <a:lnTo>
                      <a:pt x="778" y="5148"/>
                    </a:lnTo>
                    <a:lnTo>
                      <a:pt x="486" y="5051"/>
                    </a:lnTo>
                    <a:lnTo>
                      <a:pt x="486" y="4759"/>
                    </a:lnTo>
                    <a:lnTo>
                      <a:pt x="486" y="3205"/>
                    </a:lnTo>
                    <a:lnTo>
                      <a:pt x="486" y="3205"/>
                    </a:lnTo>
                    <a:lnTo>
                      <a:pt x="389" y="3108"/>
                    </a:lnTo>
                    <a:lnTo>
                      <a:pt x="195" y="3011"/>
                    </a:lnTo>
                    <a:lnTo>
                      <a:pt x="195" y="301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Google Shape;1198;p90">
                <a:extLst>
                  <a:ext uri="{FF2B5EF4-FFF2-40B4-BE49-F238E27FC236}">
                    <a16:creationId xmlns:a16="http://schemas.microsoft.com/office/drawing/2014/main" id="{7299E25D-C321-6A52-77DE-2F7AA52FD9EB}"/>
                  </a:ext>
                </a:extLst>
              </p:cNvPr>
              <p:cNvSpPr/>
              <p:nvPr/>
            </p:nvSpPr>
            <p:spPr>
              <a:xfrm>
                <a:off x="6528546" y="2081802"/>
                <a:ext cx="31430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778" fill="none" extrusionOk="0">
                    <a:moveTo>
                      <a:pt x="195" y="195"/>
                    </a:moveTo>
                    <a:lnTo>
                      <a:pt x="195" y="195"/>
                    </a:lnTo>
                    <a:lnTo>
                      <a:pt x="389" y="98"/>
                    </a:lnTo>
                    <a:lnTo>
                      <a:pt x="583" y="1"/>
                    </a:lnTo>
                    <a:lnTo>
                      <a:pt x="1166" y="1"/>
                    </a:lnTo>
                    <a:lnTo>
                      <a:pt x="1166" y="1"/>
                    </a:lnTo>
                    <a:lnTo>
                      <a:pt x="972" y="389"/>
                    </a:lnTo>
                    <a:lnTo>
                      <a:pt x="680" y="681"/>
                    </a:lnTo>
                    <a:lnTo>
                      <a:pt x="389" y="778"/>
                    </a:lnTo>
                    <a:lnTo>
                      <a:pt x="1" y="681"/>
                    </a:lnTo>
                    <a:lnTo>
                      <a:pt x="1" y="681"/>
                    </a:lnTo>
                    <a:lnTo>
                      <a:pt x="98" y="389"/>
                    </a:lnTo>
                    <a:lnTo>
                      <a:pt x="195" y="195"/>
                    </a:lnTo>
                    <a:lnTo>
                      <a:pt x="195" y="19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Google Shape;1199;p90">
                <a:extLst>
                  <a:ext uri="{FF2B5EF4-FFF2-40B4-BE49-F238E27FC236}">
                    <a16:creationId xmlns:a16="http://schemas.microsoft.com/office/drawing/2014/main" id="{B1B42B05-0D39-DDD0-CE3A-D27BB37BA6ED}"/>
                  </a:ext>
                </a:extLst>
              </p:cNvPr>
              <p:cNvSpPr/>
              <p:nvPr/>
            </p:nvSpPr>
            <p:spPr>
              <a:xfrm>
                <a:off x="6484080" y="2126295"/>
                <a:ext cx="78508" cy="15702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583" fill="none" extrusionOk="0">
                    <a:moveTo>
                      <a:pt x="1457" y="0"/>
                    </a:moveTo>
                    <a:lnTo>
                      <a:pt x="1457" y="0"/>
                    </a:lnTo>
                    <a:lnTo>
                      <a:pt x="1846" y="97"/>
                    </a:lnTo>
                    <a:lnTo>
                      <a:pt x="2234" y="194"/>
                    </a:lnTo>
                    <a:lnTo>
                      <a:pt x="2623" y="389"/>
                    </a:lnTo>
                    <a:lnTo>
                      <a:pt x="2914" y="583"/>
                    </a:lnTo>
                    <a:lnTo>
                      <a:pt x="0" y="583"/>
                    </a:lnTo>
                    <a:lnTo>
                      <a:pt x="0" y="583"/>
                    </a:lnTo>
                    <a:lnTo>
                      <a:pt x="292" y="389"/>
                    </a:lnTo>
                    <a:lnTo>
                      <a:pt x="680" y="194"/>
                    </a:lnTo>
                    <a:lnTo>
                      <a:pt x="1069" y="97"/>
                    </a:lnTo>
                    <a:lnTo>
                      <a:pt x="1457" y="0"/>
                    </a:lnTo>
                    <a:lnTo>
                      <a:pt x="1457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Google Shape;1200;p90">
                <a:extLst>
                  <a:ext uri="{FF2B5EF4-FFF2-40B4-BE49-F238E27FC236}">
                    <a16:creationId xmlns:a16="http://schemas.microsoft.com/office/drawing/2014/main" id="{99FB6700-5EE0-7C59-83DF-EF716437991C}"/>
                  </a:ext>
                </a:extLst>
              </p:cNvPr>
              <p:cNvSpPr/>
              <p:nvPr/>
            </p:nvSpPr>
            <p:spPr>
              <a:xfrm>
                <a:off x="6486693" y="2053038"/>
                <a:ext cx="31430" cy="18341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681" fill="none" extrusionOk="0">
                    <a:moveTo>
                      <a:pt x="486" y="680"/>
                    </a:moveTo>
                    <a:lnTo>
                      <a:pt x="486" y="680"/>
                    </a:lnTo>
                    <a:lnTo>
                      <a:pt x="195" y="486"/>
                    </a:lnTo>
                    <a:lnTo>
                      <a:pt x="1" y="98"/>
                    </a:lnTo>
                    <a:lnTo>
                      <a:pt x="1" y="98"/>
                    </a:lnTo>
                    <a:lnTo>
                      <a:pt x="583" y="1"/>
                    </a:lnTo>
                    <a:lnTo>
                      <a:pt x="583" y="1"/>
                    </a:lnTo>
                    <a:lnTo>
                      <a:pt x="778" y="1"/>
                    </a:lnTo>
                    <a:lnTo>
                      <a:pt x="972" y="98"/>
                    </a:lnTo>
                    <a:lnTo>
                      <a:pt x="1166" y="292"/>
                    </a:lnTo>
                    <a:lnTo>
                      <a:pt x="1166" y="583"/>
                    </a:lnTo>
                    <a:lnTo>
                      <a:pt x="1166" y="583"/>
                    </a:lnTo>
                    <a:lnTo>
                      <a:pt x="875" y="680"/>
                    </a:lnTo>
                    <a:lnTo>
                      <a:pt x="486" y="680"/>
                    </a:lnTo>
                    <a:lnTo>
                      <a:pt x="486" y="68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6" name="Google Shape;1201;p90">
                <a:extLst>
                  <a:ext uri="{FF2B5EF4-FFF2-40B4-BE49-F238E27FC236}">
                    <a16:creationId xmlns:a16="http://schemas.microsoft.com/office/drawing/2014/main" id="{4117BF16-FA8D-2830-047F-8594E195200B}"/>
                  </a:ext>
                </a:extLst>
              </p:cNvPr>
              <p:cNvSpPr/>
              <p:nvPr/>
            </p:nvSpPr>
            <p:spPr>
              <a:xfrm>
                <a:off x="6499782" y="2071352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57" name="Google Shape;1441;p99">
            <a:extLst>
              <a:ext uri="{FF2B5EF4-FFF2-40B4-BE49-F238E27FC236}">
                <a16:creationId xmlns:a16="http://schemas.microsoft.com/office/drawing/2014/main" id="{A27BC2D1-34A6-B48B-B800-4C664F577CDA}"/>
              </a:ext>
            </a:extLst>
          </p:cNvPr>
          <p:cNvSpPr txBox="1">
            <a:spLocks/>
          </p:cNvSpPr>
          <p:nvPr/>
        </p:nvSpPr>
        <p:spPr>
          <a:xfrm>
            <a:off x="195380" y="2367882"/>
            <a:ext cx="3094746" cy="7677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2400">
                <a:solidFill>
                  <a:schemeClr val="accent1"/>
                </a:solidFill>
                <a:latin typeface="Montserrat" panose="00000500000000000000" pitchFamily="2" charset="0"/>
                <a:ea typeface="Adobe Heiti Std R" panose="020B0400000000000000" pitchFamily="34" charset="-128"/>
                <a:sym typeface="Playfair Display"/>
              </a:rPr>
              <a:t>Signal from an Arduino digital pin</a:t>
            </a:r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D30D2209-1537-3013-8602-13E6B0514494}"/>
              </a:ext>
            </a:extLst>
          </p:cNvPr>
          <p:cNvGrpSpPr/>
          <p:nvPr/>
        </p:nvGrpSpPr>
        <p:grpSpPr>
          <a:xfrm>
            <a:off x="4725387" y="3135598"/>
            <a:ext cx="765900" cy="765900"/>
            <a:chOff x="2692033" y="2956403"/>
            <a:chExt cx="765900" cy="765900"/>
          </a:xfrm>
        </p:grpSpPr>
        <p:sp>
          <p:nvSpPr>
            <p:cNvPr id="59" name="Google Shape;1440;p99">
              <a:extLst>
                <a:ext uri="{FF2B5EF4-FFF2-40B4-BE49-F238E27FC236}">
                  <a16:creationId xmlns:a16="http://schemas.microsoft.com/office/drawing/2014/main" id="{738913AE-9B94-27A6-A836-E42697F2D7A5}"/>
                </a:ext>
              </a:extLst>
            </p:cNvPr>
            <p:cNvSpPr/>
            <p:nvPr/>
          </p:nvSpPr>
          <p:spPr>
            <a:xfrm>
              <a:off x="2692033" y="2956403"/>
              <a:ext cx="765900" cy="76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60" name="Google Shape;2712;p127">
              <a:extLst>
                <a:ext uri="{FF2B5EF4-FFF2-40B4-BE49-F238E27FC236}">
                  <a16:creationId xmlns:a16="http://schemas.microsoft.com/office/drawing/2014/main" id="{69437314-1731-BAD3-D89D-68D7BC679EA0}"/>
                </a:ext>
              </a:extLst>
            </p:cNvPr>
            <p:cNvGrpSpPr/>
            <p:nvPr/>
          </p:nvGrpSpPr>
          <p:grpSpPr>
            <a:xfrm>
              <a:off x="2889243" y="3165083"/>
              <a:ext cx="371480" cy="371480"/>
              <a:chOff x="8048374" y="2547438"/>
              <a:chExt cx="371480" cy="371480"/>
            </a:xfrm>
          </p:grpSpPr>
          <p:sp>
            <p:nvSpPr>
              <p:cNvPr id="61" name="Google Shape;2713;p127">
                <a:extLst>
                  <a:ext uri="{FF2B5EF4-FFF2-40B4-BE49-F238E27FC236}">
                    <a16:creationId xmlns:a16="http://schemas.microsoft.com/office/drawing/2014/main" id="{1D54C96E-CAFB-D8C4-8788-94444A6C069D}"/>
                  </a:ext>
                </a:extLst>
              </p:cNvPr>
              <p:cNvSpPr/>
              <p:nvPr/>
            </p:nvSpPr>
            <p:spPr>
              <a:xfrm>
                <a:off x="8048374" y="2547438"/>
                <a:ext cx="371480" cy="371480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13793" extrusionOk="0">
                    <a:moveTo>
                      <a:pt x="875" y="3303"/>
                    </a:moveTo>
                    <a:lnTo>
                      <a:pt x="875" y="5925"/>
                    </a:lnTo>
                    <a:lnTo>
                      <a:pt x="681" y="5925"/>
                    </a:lnTo>
                    <a:lnTo>
                      <a:pt x="487" y="5828"/>
                    </a:lnTo>
                    <a:lnTo>
                      <a:pt x="487" y="5634"/>
                    </a:lnTo>
                    <a:lnTo>
                      <a:pt x="487" y="3497"/>
                    </a:lnTo>
                    <a:lnTo>
                      <a:pt x="487" y="3400"/>
                    </a:lnTo>
                    <a:lnTo>
                      <a:pt x="681" y="3303"/>
                    </a:lnTo>
                    <a:close/>
                    <a:moveTo>
                      <a:pt x="5246" y="3303"/>
                    </a:moveTo>
                    <a:lnTo>
                      <a:pt x="5246" y="5925"/>
                    </a:lnTo>
                    <a:lnTo>
                      <a:pt x="4372" y="5925"/>
                    </a:lnTo>
                    <a:lnTo>
                      <a:pt x="4372" y="3303"/>
                    </a:lnTo>
                    <a:close/>
                    <a:moveTo>
                      <a:pt x="9519" y="3303"/>
                    </a:moveTo>
                    <a:lnTo>
                      <a:pt x="9519" y="5925"/>
                    </a:lnTo>
                    <a:lnTo>
                      <a:pt x="8645" y="5925"/>
                    </a:lnTo>
                    <a:lnTo>
                      <a:pt x="8645" y="3303"/>
                    </a:lnTo>
                    <a:close/>
                    <a:moveTo>
                      <a:pt x="13210" y="3303"/>
                    </a:moveTo>
                    <a:lnTo>
                      <a:pt x="13405" y="3400"/>
                    </a:lnTo>
                    <a:lnTo>
                      <a:pt x="13405" y="3497"/>
                    </a:lnTo>
                    <a:lnTo>
                      <a:pt x="13405" y="5634"/>
                    </a:lnTo>
                    <a:lnTo>
                      <a:pt x="13405" y="5828"/>
                    </a:lnTo>
                    <a:lnTo>
                      <a:pt x="13210" y="5925"/>
                    </a:lnTo>
                    <a:lnTo>
                      <a:pt x="13016" y="5925"/>
                    </a:lnTo>
                    <a:lnTo>
                      <a:pt x="13016" y="3303"/>
                    </a:lnTo>
                    <a:close/>
                    <a:moveTo>
                      <a:pt x="5246" y="6314"/>
                    </a:moveTo>
                    <a:lnTo>
                      <a:pt x="5246" y="9034"/>
                    </a:lnTo>
                    <a:lnTo>
                      <a:pt x="4372" y="9034"/>
                    </a:lnTo>
                    <a:lnTo>
                      <a:pt x="4372" y="6314"/>
                    </a:lnTo>
                    <a:close/>
                    <a:moveTo>
                      <a:pt x="9519" y="6314"/>
                    </a:moveTo>
                    <a:lnTo>
                      <a:pt x="9519" y="9034"/>
                    </a:lnTo>
                    <a:lnTo>
                      <a:pt x="8645" y="9034"/>
                    </a:lnTo>
                    <a:lnTo>
                      <a:pt x="8645" y="6314"/>
                    </a:lnTo>
                    <a:close/>
                    <a:moveTo>
                      <a:pt x="875" y="9422"/>
                    </a:moveTo>
                    <a:lnTo>
                      <a:pt x="875" y="12045"/>
                    </a:lnTo>
                    <a:lnTo>
                      <a:pt x="681" y="12045"/>
                    </a:lnTo>
                    <a:lnTo>
                      <a:pt x="487" y="11947"/>
                    </a:lnTo>
                    <a:lnTo>
                      <a:pt x="487" y="11753"/>
                    </a:lnTo>
                    <a:lnTo>
                      <a:pt x="487" y="9713"/>
                    </a:lnTo>
                    <a:lnTo>
                      <a:pt x="487" y="9519"/>
                    </a:lnTo>
                    <a:lnTo>
                      <a:pt x="681" y="9422"/>
                    </a:lnTo>
                    <a:close/>
                    <a:moveTo>
                      <a:pt x="5246" y="9422"/>
                    </a:moveTo>
                    <a:lnTo>
                      <a:pt x="5246" y="12045"/>
                    </a:lnTo>
                    <a:lnTo>
                      <a:pt x="4372" y="12045"/>
                    </a:lnTo>
                    <a:lnTo>
                      <a:pt x="4372" y="9422"/>
                    </a:lnTo>
                    <a:close/>
                    <a:moveTo>
                      <a:pt x="9519" y="9422"/>
                    </a:moveTo>
                    <a:lnTo>
                      <a:pt x="9519" y="12045"/>
                    </a:lnTo>
                    <a:lnTo>
                      <a:pt x="8645" y="12045"/>
                    </a:lnTo>
                    <a:lnTo>
                      <a:pt x="8645" y="9422"/>
                    </a:lnTo>
                    <a:close/>
                    <a:moveTo>
                      <a:pt x="13210" y="9422"/>
                    </a:moveTo>
                    <a:lnTo>
                      <a:pt x="13405" y="9519"/>
                    </a:lnTo>
                    <a:lnTo>
                      <a:pt x="13405" y="9713"/>
                    </a:lnTo>
                    <a:lnTo>
                      <a:pt x="13405" y="11753"/>
                    </a:lnTo>
                    <a:lnTo>
                      <a:pt x="13405" y="11947"/>
                    </a:lnTo>
                    <a:lnTo>
                      <a:pt x="13210" y="12045"/>
                    </a:lnTo>
                    <a:lnTo>
                      <a:pt x="13016" y="12045"/>
                    </a:lnTo>
                    <a:lnTo>
                      <a:pt x="13016" y="9422"/>
                    </a:lnTo>
                    <a:close/>
                    <a:moveTo>
                      <a:pt x="6994" y="486"/>
                    </a:moveTo>
                    <a:lnTo>
                      <a:pt x="8257" y="2235"/>
                    </a:lnTo>
                    <a:lnTo>
                      <a:pt x="8257" y="2332"/>
                    </a:lnTo>
                    <a:lnTo>
                      <a:pt x="8257" y="13113"/>
                    </a:lnTo>
                    <a:lnTo>
                      <a:pt x="8160" y="13307"/>
                    </a:lnTo>
                    <a:lnTo>
                      <a:pt x="7868" y="13404"/>
                    </a:lnTo>
                    <a:lnTo>
                      <a:pt x="6023" y="13404"/>
                    </a:lnTo>
                    <a:lnTo>
                      <a:pt x="5731" y="13307"/>
                    </a:lnTo>
                    <a:lnTo>
                      <a:pt x="5634" y="13113"/>
                    </a:lnTo>
                    <a:lnTo>
                      <a:pt x="5634" y="2332"/>
                    </a:lnTo>
                    <a:lnTo>
                      <a:pt x="5634" y="2235"/>
                    </a:lnTo>
                    <a:lnTo>
                      <a:pt x="6897" y="486"/>
                    </a:lnTo>
                    <a:close/>
                    <a:moveTo>
                      <a:pt x="2623" y="1"/>
                    </a:moveTo>
                    <a:lnTo>
                      <a:pt x="2429" y="98"/>
                    </a:lnTo>
                    <a:lnTo>
                      <a:pt x="2235" y="195"/>
                    </a:lnTo>
                    <a:lnTo>
                      <a:pt x="972" y="1943"/>
                    </a:lnTo>
                    <a:lnTo>
                      <a:pt x="875" y="2137"/>
                    </a:lnTo>
                    <a:lnTo>
                      <a:pt x="875" y="2332"/>
                    </a:lnTo>
                    <a:lnTo>
                      <a:pt x="875" y="2915"/>
                    </a:lnTo>
                    <a:lnTo>
                      <a:pt x="389" y="2915"/>
                    </a:lnTo>
                    <a:lnTo>
                      <a:pt x="195" y="3109"/>
                    </a:lnTo>
                    <a:lnTo>
                      <a:pt x="98" y="3303"/>
                    </a:lnTo>
                    <a:lnTo>
                      <a:pt x="1" y="3594"/>
                    </a:lnTo>
                    <a:lnTo>
                      <a:pt x="1" y="5634"/>
                    </a:lnTo>
                    <a:lnTo>
                      <a:pt x="98" y="5925"/>
                    </a:lnTo>
                    <a:lnTo>
                      <a:pt x="195" y="6120"/>
                    </a:lnTo>
                    <a:lnTo>
                      <a:pt x="389" y="6314"/>
                    </a:lnTo>
                    <a:lnTo>
                      <a:pt x="875" y="6314"/>
                    </a:lnTo>
                    <a:lnTo>
                      <a:pt x="875" y="7188"/>
                    </a:lnTo>
                    <a:lnTo>
                      <a:pt x="972" y="7382"/>
                    </a:lnTo>
                    <a:lnTo>
                      <a:pt x="1264" y="7382"/>
                    </a:lnTo>
                    <a:lnTo>
                      <a:pt x="1264" y="7188"/>
                    </a:lnTo>
                    <a:lnTo>
                      <a:pt x="1264" y="2332"/>
                    </a:lnTo>
                    <a:lnTo>
                      <a:pt x="1361" y="2235"/>
                    </a:lnTo>
                    <a:lnTo>
                      <a:pt x="2526" y="486"/>
                    </a:lnTo>
                    <a:lnTo>
                      <a:pt x="2720" y="486"/>
                    </a:lnTo>
                    <a:lnTo>
                      <a:pt x="3886" y="2235"/>
                    </a:lnTo>
                    <a:lnTo>
                      <a:pt x="3983" y="2332"/>
                    </a:lnTo>
                    <a:lnTo>
                      <a:pt x="3983" y="13113"/>
                    </a:lnTo>
                    <a:lnTo>
                      <a:pt x="3789" y="13307"/>
                    </a:lnTo>
                    <a:lnTo>
                      <a:pt x="3595" y="13404"/>
                    </a:lnTo>
                    <a:lnTo>
                      <a:pt x="1361" y="13404"/>
                    </a:lnTo>
                    <a:lnTo>
                      <a:pt x="1264" y="13210"/>
                    </a:lnTo>
                    <a:lnTo>
                      <a:pt x="1264" y="8159"/>
                    </a:lnTo>
                    <a:lnTo>
                      <a:pt x="1264" y="7965"/>
                    </a:lnTo>
                    <a:lnTo>
                      <a:pt x="972" y="7965"/>
                    </a:lnTo>
                    <a:lnTo>
                      <a:pt x="875" y="8062"/>
                    </a:lnTo>
                    <a:lnTo>
                      <a:pt x="875" y="8159"/>
                    </a:lnTo>
                    <a:lnTo>
                      <a:pt x="875" y="9034"/>
                    </a:lnTo>
                    <a:lnTo>
                      <a:pt x="681" y="9034"/>
                    </a:lnTo>
                    <a:lnTo>
                      <a:pt x="389" y="9131"/>
                    </a:lnTo>
                    <a:lnTo>
                      <a:pt x="195" y="9228"/>
                    </a:lnTo>
                    <a:lnTo>
                      <a:pt x="98" y="9422"/>
                    </a:lnTo>
                    <a:lnTo>
                      <a:pt x="1" y="9713"/>
                    </a:lnTo>
                    <a:lnTo>
                      <a:pt x="1" y="11850"/>
                    </a:lnTo>
                    <a:lnTo>
                      <a:pt x="98" y="12045"/>
                    </a:lnTo>
                    <a:lnTo>
                      <a:pt x="195" y="12336"/>
                    </a:lnTo>
                    <a:lnTo>
                      <a:pt x="389" y="12433"/>
                    </a:lnTo>
                    <a:lnTo>
                      <a:pt x="681" y="12530"/>
                    </a:lnTo>
                    <a:lnTo>
                      <a:pt x="875" y="12530"/>
                    </a:lnTo>
                    <a:lnTo>
                      <a:pt x="875" y="13113"/>
                    </a:lnTo>
                    <a:lnTo>
                      <a:pt x="972" y="13404"/>
                    </a:lnTo>
                    <a:lnTo>
                      <a:pt x="1069" y="13599"/>
                    </a:lnTo>
                    <a:lnTo>
                      <a:pt x="1361" y="13793"/>
                    </a:lnTo>
                    <a:lnTo>
                      <a:pt x="3886" y="13793"/>
                    </a:lnTo>
                    <a:lnTo>
                      <a:pt x="4080" y="13599"/>
                    </a:lnTo>
                    <a:lnTo>
                      <a:pt x="4274" y="13404"/>
                    </a:lnTo>
                    <a:lnTo>
                      <a:pt x="4372" y="13113"/>
                    </a:lnTo>
                    <a:lnTo>
                      <a:pt x="4372" y="12530"/>
                    </a:lnTo>
                    <a:lnTo>
                      <a:pt x="5246" y="12530"/>
                    </a:lnTo>
                    <a:lnTo>
                      <a:pt x="5246" y="13113"/>
                    </a:lnTo>
                    <a:lnTo>
                      <a:pt x="5246" y="13404"/>
                    </a:lnTo>
                    <a:lnTo>
                      <a:pt x="5440" y="13599"/>
                    </a:lnTo>
                    <a:lnTo>
                      <a:pt x="5634" y="13793"/>
                    </a:lnTo>
                    <a:lnTo>
                      <a:pt x="8160" y="13793"/>
                    </a:lnTo>
                    <a:lnTo>
                      <a:pt x="8451" y="13599"/>
                    </a:lnTo>
                    <a:lnTo>
                      <a:pt x="8548" y="13404"/>
                    </a:lnTo>
                    <a:lnTo>
                      <a:pt x="8645" y="13113"/>
                    </a:lnTo>
                    <a:lnTo>
                      <a:pt x="8645" y="12530"/>
                    </a:lnTo>
                    <a:lnTo>
                      <a:pt x="9519" y="12530"/>
                    </a:lnTo>
                    <a:lnTo>
                      <a:pt x="9519" y="13113"/>
                    </a:lnTo>
                    <a:lnTo>
                      <a:pt x="9617" y="13404"/>
                    </a:lnTo>
                    <a:lnTo>
                      <a:pt x="9714" y="13599"/>
                    </a:lnTo>
                    <a:lnTo>
                      <a:pt x="10005" y="13793"/>
                    </a:lnTo>
                    <a:lnTo>
                      <a:pt x="12530" y="13793"/>
                    </a:lnTo>
                    <a:lnTo>
                      <a:pt x="12725" y="13599"/>
                    </a:lnTo>
                    <a:lnTo>
                      <a:pt x="12919" y="13404"/>
                    </a:lnTo>
                    <a:lnTo>
                      <a:pt x="13016" y="13113"/>
                    </a:lnTo>
                    <a:lnTo>
                      <a:pt x="13016" y="12530"/>
                    </a:lnTo>
                    <a:lnTo>
                      <a:pt x="13210" y="12530"/>
                    </a:lnTo>
                    <a:lnTo>
                      <a:pt x="13405" y="12433"/>
                    </a:lnTo>
                    <a:lnTo>
                      <a:pt x="13599" y="12336"/>
                    </a:lnTo>
                    <a:lnTo>
                      <a:pt x="13793" y="12045"/>
                    </a:lnTo>
                    <a:lnTo>
                      <a:pt x="13793" y="11850"/>
                    </a:lnTo>
                    <a:lnTo>
                      <a:pt x="13793" y="9713"/>
                    </a:lnTo>
                    <a:lnTo>
                      <a:pt x="13793" y="9422"/>
                    </a:lnTo>
                    <a:lnTo>
                      <a:pt x="13599" y="9228"/>
                    </a:lnTo>
                    <a:lnTo>
                      <a:pt x="13405" y="9131"/>
                    </a:lnTo>
                    <a:lnTo>
                      <a:pt x="13210" y="9034"/>
                    </a:lnTo>
                    <a:lnTo>
                      <a:pt x="13016" y="9034"/>
                    </a:lnTo>
                    <a:lnTo>
                      <a:pt x="13016" y="6314"/>
                    </a:lnTo>
                    <a:lnTo>
                      <a:pt x="13405" y="6314"/>
                    </a:lnTo>
                    <a:lnTo>
                      <a:pt x="13599" y="6120"/>
                    </a:lnTo>
                    <a:lnTo>
                      <a:pt x="13793" y="5925"/>
                    </a:lnTo>
                    <a:lnTo>
                      <a:pt x="13793" y="5634"/>
                    </a:lnTo>
                    <a:lnTo>
                      <a:pt x="13793" y="3594"/>
                    </a:lnTo>
                    <a:lnTo>
                      <a:pt x="13793" y="3303"/>
                    </a:lnTo>
                    <a:lnTo>
                      <a:pt x="13599" y="3109"/>
                    </a:lnTo>
                    <a:lnTo>
                      <a:pt x="13405" y="2915"/>
                    </a:lnTo>
                    <a:lnTo>
                      <a:pt x="12919" y="2915"/>
                    </a:lnTo>
                    <a:lnTo>
                      <a:pt x="12919" y="2332"/>
                    </a:lnTo>
                    <a:lnTo>
                      <a:pt x="12822" y="1943"/>
                    </a:lnTo>
                    <a:lnTo>
                      <a:pt x="12530" y="1458"/>
                    </a:lnTo>
                    <a:lnTo>
                      <a:pt x="12239" y="1458"/>
                    </a:lnTo>
                    <a:lnTo>
                      <a:pt x="12142" y="1652"/>
                    </a:lnTo>
                    <a:lnTo>
                      <a:pt x="12239" y="1749"/>
                    </a:lnTo>
                    <a:lnTo>
                      <a:pt x="12530" y="2235"/>
                    </a:lnTo>
                    <a:lnTo>
                      <a:pt x="12530" y="2332"/>
                    </a:lnTo>
                    <a:lnTo>
                      <a:pt x="12530" y="13113"/>
                    </a:lnTo>
                    <a:lnTo>
                      <a:pt x="12433" y="13307"/>
                    </a:lnTo>
                    <a:lnTo>
                      <a:pt x="12239" y="13404"/>
                    </a:lnTo>
                    <a:lnTo>
                      <a:pt x="10296" y="13404"/>
                    </a:lnTo>
                    <a:lnTo>
                      <a:pt x="10005" y="13307"/>
                    </a:lnTo>
                    <a:lnTo>
                      <a:pt x="9908" y="13113"/>
                    </a:lnTo>
                    <a:lnTo>
                      <a:pt x="9908" y="2332"/>
                    </a:lnTo>
                    <a:lnTo>
                      <a:pt x="9908" y="2235"/>
                    </a:lnTo>
                    <a:lnTo>
                      <a:pt x="11171" y="486"/>
                    </a:lnTo>
                    <a:lnTo>
                      <a:pt x="11268" y="486"/>
                    </a:lnTo>
                    <a:lnTo>
                      <a:pt x="11656" y="972"/>
                    </a:lnTo>
                    <a:lnTo>
                      <a:pt x="11753" y="1069"/>
                    </a:lnTo>
                    <a:lnTo>
                      <a:pt x="11850" y="972"/>
                    </a:lnTo>
                    <a:lnTo>
                      <a:pt x="11948" y="875"/>
                    </a:lnTo>
                    <a:lnTo>
                      <a:pt x="11948" y="778"/>
                    </a:lnTo>
                    <a:lnTo>
                      <a:pt x="11559" y="195"/>
                    </a:lnTo>
                    <a:lnTo>
                      <a:pt x="11365" y="98"/>
                    </a:lnTo>
                    <a:lnTo>
                      <a:pt x="11171" y="1"/>
                    </a:lnTo>
                    <a:lnTo>
                      <a:pt x="10976" y="98"/>
                    </a:lnTo>
                    <a:lnTo>
                      <a:pt x="10782" y="195"/>
                    </a:lnTo>
                    <a:lnTo>
                      <a:pt x="9617" y="1943"/>
                    </a:lnTo>
                    <a:lnTo>
                      <a:pt x="9519" y="2332"/>
                    </a:lnTo>
                    <a:lnTo>
                      <a:pt x="9519" y="2915"/>
                    </a:lnTo>
                    <a:lnTo>
                      <a:pt x="8645" y="2915"/>
                    </a:lnTo>
                    <a:lnTo>
                      <a:pt x="8645" y="2332"/>
                    </a:lnTo>
                    <a:lnTo>
                      <a:pt x="8548" y="1943"/>
                    </a:lnTo>
                    <a:lnTo>
                      <a:pt x="7285" y="195"/>
                    </a:lnTo>
                    <a:lnTo>
                      <a:pt x="7188" y="98"/>
                    </a:lnTo>
                    <a:lnTo>
                      <a:pt x="6897" y="1"/>
                    </a:lnTo>
                    <a:lnTo>
                      <a:pt x="6703" y="98"/>
                    </a:lnTo>
                    <a:lnTo>
                      <a:pt x="6508" y="195"/>
                    </a:lnTo>
                    <a:lnTo>
                      <a:pt x="5343" y="1943"/>
                    </a:lnTo>
                    <a:lnTo>
                      <a:pt x="5246" y="2137"/>
                    </a:lnTo>
                    <a:lnTo>
                      <a:pt x="5246" y="2332"/>
                    </a:lnTo>
                    <a:lnTo>
                      <a:pt x="5246" y="2915"/>
                    </a:lnTo>
                    <a:lnTo>
                      <a:pt x="4372" y="2915"/>
                    </a:lnTo>
                    <a:lnTo>
                      <a:pt x="4372" y="2332"/>
                    </a:lnTo>
                    <a:lnTo>
                      <a:pt x="4274" y="2137"/>
                    </a:lnTo>
                    <a:lnTo>
                      <a:pt x="4177" y="1943"/>
                    </a:lnTo>
                    <a:lnTo>
                      <a:pt x="3012" y="195"/>
                    </a:lnTo>
                    <a:lnTo>
                      <a:pt x="2818" y="98"/>
                    </a:lnTo>
                    <a:lnTo>
                      <a:pt x="26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2" name="Google Shape;2714;p127">
                <a:extLst>
                  <a:ext uri="{FF2B5EF4-FFF2-40B4-BE49-F238E27FC236}">
                    <a16:creationId xmlns:a16="http://schemas.microsoft.com/office/drawing/2014/main" id="{A957B9B9-1CB8-2BB6-A8C6-3A4ACC0714D9}"/>
                  </a:ext>
                </a:extLst>
              </p:cNvPr>
              <p:cNvSpPr/>
              <p:nvPr/>
            </p:nvSpPr>
            <p:spPr>
              <a:xfrm>
                <a:off x="8048374" y="2547438"/>
                <a:ext cx="371480" cy="371480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13793" fill="none" extrusionOk="0">
                    <a:moveTo>
                      <a:pt x="13210" y="6314"/>
                    </a:moveTo>
                    <a:lnTo>
                      <a:pt x="13210" y="6314"/>
                    </a:lnTo>
                    <a:lnTo>
                      <a:pt x="13405" y="6314"/>
                    </a:lnTo>
                    <a:lnTo>
                      <a:pt x="13599" y="6120"/>
                    </a:lnTo>
                    <a:lnTo>
                      <a:pt x="13793" y="5925"/>
                    </a:lnTo>
                    <a:lnTo>
                      <a:pt x="13793" y="5634"/>
                    </a:lnTo>
                    <a:lnTo>
                      <a:pt x="13793" y="3594"/>
                    </a:lnTo>
                    <a:lnTo>
                      <a:pt x="13793" y="3594"/>
                    </a:lnTo>
                    <a:lnTo>
                      <a:pt x="13793" y="3303"/>
                    </a:lnTo>
                    <a:lnTo>
                      <a:pt x="13599" y="3109"/>
                    </a:lnTo>
                    <a:lnTo>
                      <a:pt x="13405" y="2915"/>
                    </a:lnTo>
                    <a:lnTo>
                      <a:pt x="13210" y="2915"/>
                    </a:lnTo>
                    <a:lnTo>
                      <a:pt x="12919" y="2915"/>
                    </a:lnTo>
                    <a:lnTo>
                      <a:pt x="12919" y="2332"/>
                    </a:lnTo>
                    <a:lnTo>
                      <a:pt x="12919" y="2332"/>
                    </a:lnTo>
                    <a:lnTo>
                      <a:pt x="12822" y="1943"/>
                    </a:lnTo>
                    <a:lnTo>
                      <a:pt x="12530" y="1458"/>
                    </a:lnTo>
                    <a:lnTo>
                      <a:pt x="12530" y="1458"/>
                    </a:lnTo>
                    <a:lnTo>
                      <a:pt x="12336" y="1458"/>
                    </a:lnTo>
                    <a:lnTo>
                      <a:pt x="12239" y="1458"/>
                    </a:lnTo>
                    <a:lnTo>
                      <a:pt x="12239" y="1458"/>
                    </a:lnTo>
                    <a:lnTo>
                      <a:pt x="12142" y="1652"/>
                    </a:lnTo>
                    <a:lnTo>
                      <a:pt x="12239" y="1749"/>
                    </a:lnTo>
                    <a:lnTo>
                      <a:pt x="12530" y="2235"/>
                    </a:lnTo>
                    <a:lnTo>
                      <a:pt x="12530" y="2235"/>
                    </a:lnTo>
                    <a:lnTo>
                      <a:pt x="12530" y="2332"/>
                    </a:lnTo>
                    <a:lnTo>
                      <a:pt x="12530" y="13113"/>
                    </a:lnTo>
                    <a:lnTo>
                      <a:pt x="12530" y="13113"/>
                    </a:lnTo>
                    <a:lnTo>
                      <a:pt x="12433" y="13307"/>
                    </a:lnTo>
                    <a:lnTo>
                      <a:pt x="12239" y="13404"/>
                    </a:lnTo>
                    <a:lnTo>
                      <a:pt x="10296" y="13404"/>
                    </a:lnTo>
                    <a:lnTo>
                      <a:pt x="10296" y="13404"/>
                    </a:lnTo>
                    <a:lnTo>
                      <a:pt x="10005" y="13307"/>
                    </a:lnTo>
                    <a:lnTo>
                      <a:pt x="9908" y="13113"/>
                    </a:lnTo>
                    <a:lnTo>
                      <a:pt x="9908" y="2332"/>
                    </a:lnTo>
                    <a:lnTo>
                      <a:pt x="9908" y="2332"/>
                    </a:lnTo>
                    <a:lnTo>
                      <a:pt x="9908" y="2235"/>
                    </a:lnTo>
                    <a:lnTo>
                      <a:pt x="11171" y="486"/>
                    </a:lnTo>
                    <a:lnTo>
                      <a:pt x="11171" y="486"/>
                    </a:lnTo>
                    <a:lnTo>
                      <a:pt x="11268" y="486"/>
                    </a:lnTo>
                    <a:lnTo>
                      <a:pt x="11656" y="972"/>
                    </a:lnTo>
                    <a:lnTo>
                      <a:pt x="11656" y="972"/>
                    </a:lnTo>
                    <a:lnTo>
                      <a:pt x="11753" y="1069"/>
                    </a:lnTo>
                    <a:lnTo>
                      <a:pt x="11850" y="972"/>
                    </a:lnTo>
                    <a:lnTo>
                      <a:pt x="11850" y="972"/>
                    </a:lnTo>
                    <a:lnTo>
                      <a:pt x="11948" y="875"/>
                    </a:lnTo>
                    <a:lnTo>
                      <a:pt x="11948" y="778"/>
                    </a:lnTo>
                    <a:lnTo>
                      <a:pt x="11559" y="195"/>
                    </a:lnTo>
                    <a:lnTo>
                      <a:pt x="11559" y="195"/>
                    </a:lnTo>
                    <a:lnTo>
                      <a:pt x="11365" y="98"/>
                    </a:lnTo>
                    <a:lnTo>
                      <a:pt x="11171" y="1"/>
                    </a:lnTo>
                    <a:lnTo>
                      <a:pt x="10976" y="98"/>
                    </a:lnTo>
                    <a:lnTo>
                      <a:pt x="10782" y="195"/>
                    </a:lnTo>
                    <a:lnTo>
                      <a:pt x="9617" y="1943"/>
                    </a:lnTo>
                    <a:lnTo>
                      <a:pt x="9617" y="1943"/>
                    </a:lnTo>
                    <a:lnTo>
                      <a:pt x="9519" y="2332"/>
                    </a:lnTo>
                    <a:lnTo>
                      <a:pt x="9519" y="2915"/>
                    </a:lnTo>
                    <a:lnTo>
                      <a:pt x="8645" y="2915"/>
                    </a:lnTo>
                    <a:lnTo>
                      <a:pt x="8645" y="2332"/>
                    </a:lnTo>
                    <a:lnTo>
                      <a:pt x="8645" y="2332"/>
                    </a:lnTo>
                    <a:lnTo>
                      <a:pt x="8548" y="1943"/>
                    </a:lnTo>
                    <a:lnTo>
                      <a:pt x="7285" y="195"/>
                    </a:lnTo>
                    <a:lnTo>
                      <a:pt x="7285" y="195"/>
                    </a:lnTo>
                    <a:lnTo>
                      <a:pt x="7188" y="98"/>
                    </a:lnTo>
                    <a:lnTo>
                      <a:pt x="6897" y="1"/>
                    </a:lnTo>
                    <a:lnTo>
                      <a:pt x="6703" y="98"/>
                    </a:lnTo>
                    <a:lnTo>
                      <a:pt x="6508" y="195"/>
                    </a:lnTo>
                    <a:lnTo>
                      <a:pt x="5343" y="1943"/>
                    </a:lnTo>
                    <a:lnTo>
                      <a:pt x="5343" y="1943"/>
                    </a:lnTo>
                    <a:lnTo>
                      <a:pt x="5246" y="2137"/>
                    </a:lnTo>
                    <a:lnTo>
                      <a:pt x="5246" y="2332"/>
                    </a:lnTo>
                    <a:lnTo>
                      <a:pt x="5246" y="2915"/>
                    </a:lnTo>
                    <a:lnTo>
                      <a:pt x="4372" y="2915"/>
                    </a:lnTo>
                    <a:lnTo>
                      <a:pt x="4372" y="2332"/>
                    </a:lnTo>
                    <a:lnTo>
                      <a:pt x="4372" y="2332"/>
                    </a:lnTo>
                    <a:lnTo>
                      <a:pt x="4274" y="2137"/>
                    </a:lnTo>
                    <a:lnTo>
                      <a:pt x="4177" y="1943"/>
                    </a:lnTo>
                    <a:lnTo>
                      <a:pt x="3012" y="195"/>
                    </a:lnTo>
                    <a:lnTo>
                      <a:pt x="3012" y="195"/>
                    </a:lnTo>
                    <a:lnTo>
                      <a:pt x="2818" y="98"/>
                    </a:lnTo>
                    <a:lnTo>
                      <a:pt x="2623" y="1"/>
                    </a:lnTo>
                    <a:lnTo>
                      <a:pt x="2429" y="98"/>
                    </a:lnTo>
                    <a:lnTo>
                      <a:pt x="2235" y="195"/>
                    </a:lnTo>
                    <a:lnTo>
                      <a:pt x="972" y="1943"/>
                    </a:lnTo>
                    <a:lnTo>
                      <a:pt x="972" y="1943"/>
                    </a:lnTo>
                    <a:lnTo>
                      <a:pt x="875" y="2137"/>
                    </a:lnTo>
                    <a:lnTo>
                      <a:pt x="875" y="2332"/>
                    </a:lnTo>
                    <a:lnTo>
                      <a:pt x="875" y="2915"/>
                    </a:lnTo>
                    <a:lnTo>
                      <a:pt x="681" y="2915"/>
                    </a:lnTo>
                    <a:lnTo>
                      <a:pt x="681" y="2915"/>
                    </a:lnTo>
                    <a:lnTo>
                      <a:pt x="389" y="2915"/>
                    </a:lnTo>
                    <a:lnTo>
                      <a:pt x="195" y="3109"/>
                    </a:lnTo>
                    <a:lnTo>
                      <a:pt x="98" y="3303"/>
                    </a:lnTo>
                    <a:lnTo>
                      <a:pt x="1" y="3594"/>
                    </a:lnTo>
                    <a:lnTo>
                      <a:pt x="1" y="5634"/>
                    </a:lnTo>
                    <a:lnTo>
                      <a:pt x="1" y="5634"/>
                    </a:lnTo>
                    <a:lnTo>
                      <a:pt x="98" y="5925"/>
                    </a:lnTo>
                    <a:lnTo>
                      <a:pt x="195" y="6120"/>
                    </a:lnTo>
                    <a:lnTo>
                      <a:pt x="389" y="6314"/>
                    </a:lnTo>
                    <a:lnTo>
                      <a:pt x="681" y="6314"/>
                    </a:lnTo>
                    <a:lnTo>
                      <a:pt x="875" y="6314"/>
                    </a:lnTo>
                    <a:lnTo>
                      <a:pt x="875" y="7188"/>
                    </a:lnTo>
                    <a:lnTo>
                      <a:pt x="875" y="7188"/>
                    </a:lnTo>
                    <a:lnTo>
                      <a:pt x="972" y="7382"/>
                    </a:lnTo>
                    <a:lnTo>
                      <a:pt x="1069" y="7382"/>
                    </a:lnTo>
                    <a:lnTo>
                      <a:pt x="1069" y="7382"/>
                    </a:lnTo>
                    <a:lnTo>
                      <a:pt x="1264" y="7382"/>
                    </a:lnTo>
                    <a:lnTo>
                      <a:pt x="1264" y="7188"/>
                    </a:lnTo>
                    <a:lnTo>
                      <a:pt x="1264" y="2332"/>
                    </a:lnTo>
                    <a:lnTo>
                      <a:pt x="1264" y="2332"/>
                    </a:lnTo>
                    <a:lnTo>
                      <a:pt x="1361" y="2235"/>
                    </a:lnTo>
                    <a:lnTo>
                      <a:pt x="2526" y="486"/>
                    </a:lnTo>
                    <a:lnTo>
                      <a:pt x="2526" y="486"/>
                    </a:lnTo>
                    <a:lnTo>
                      <a:pt x="2720" y="486"/>
                    </a:lnTo>
                    <a:lnTo>
                      <a:pt x="3886" y="2235"/>
                    </a:lnTo>
                    <a:lnTo>
                      <a:pt x="3886" y="2235"/>
                    </a:lnTo>
                    <a:lnTo>
                      <a:pt x="3983" y="2332"/>
                    </a:lnTo>
                    <a:lnTo>
                      <a:pt x="3983" y="13113"/>
                    </a:lnTo>
                    <a:lnTo>
                      <a:pt x="3983" y="13113"/>
                    </a:lnTo>
                    <a:lnTo>
                      <a:pt x="3789" y="13307"/>
                    </a:lnTo>
                    <a:lnTo>
                      <a:pt x="3595" y="13404"/>
                    </a:lnTo>
                    <a:lnTo>
                      <a:pt x="1555" y="13404"/>
                    </a:lnTo>
                    <a:lnTo>
                      <a:pt x="1555" y="13404"/>
                    </a:lnTo>
                    <a:lnTo>
                      <a:pt x="1361" y="13404"/>
                    </a:lnTo>
                    <a:lnTo>
                      <a:pt x="1264" y="13210"/>
                    </a:lnTo>
                    <a:lnTo>
                      <a:pt x="1264" y="8159"/>
                    </a:lnTo>
                    <a:lnTo>
                      <a:pt x="1264" y="8159"/>
                    </a:lnTo>
                    <a:lnTo>
                      <a:pt x="1264" y="7965"/>
                    </a:lnTo>
                    <a:lnTo>
                      <a:pt x="1264" y="7965"/>
                    </a:lnTo>
                    <a:lnTo>
                      <a:pt x="1166" y="7965"/>
                    </a:lnTo>
                    <a:lnTo>
                      <a:pt x="972" y="7965"/>
                    </a:lnTo>
                    <a:lnTo>
                      <a:pt x="875" y="8062"/>
                    </a:lnTo>
                    <a:lnTo>
                      <a:pt x="875" y="8159"/>
                    </a:lnTo>
                    <a:lnTo>
                      <a:pt x="875" y="9034"/>
                    </a:lnTo>
                    <a:lnTo>
                      <a:pt x="681" y="9034"/>
                    </a:lnTo>
                    <a:lnTo>
                      <a:pt x="681" y="9034"/>
                    </a:lnTo>
                    <a:lnTo>
                      <a:pt x="389" y="9131"/>
                    </a:lnTo>
                    <a:lnTo>
                      <a:pt x="195" y="9228"/>
                    </a:lnTo>
                    <a:lnTo>
                      <a:pt x="98" y="9422"/>
                    </a:lnTo>
                    <a:lnTo>
                      <a:pt x="1" y="9713"/>
                    </a:lnTo>
                    <a:lnTo>
                      <a:pt x="1" y="11850"/>
                    </a:lnTo>
                    <a:lnTo>
                      <a:pt x="1" y="11850"/>
                    </a:lnTo>
                    <a:lnTo>
                      <a:pt x="98" y="12045"/>
                    </a:lnTo>
                    <a:lnTo>
                      <a:pt x="195" y="12336"/>
                    </a:lnTo>
                    <a:lnTo>
                      <a:pt x="389" y="12433"/>
                    </a:lnTo>
                    <a:lnTo>
                      <a:pt x="681" y="12530"/>
                    </a:lnTo>
                    <a:lnTo>
                      <a:pt x="875" y="12530"/>
                    </a:lnTo>
                    <a:lnTo>
                      <a:pt x="875" y="13113"/>
                    </a:lnTo>
                    <a:lnTo>
                      <a:pt x="875" y="13113"/>
                    </a:lnTo>
                    <a:lnTo>
                      <a:pt x="972" y="13404"/>
                    </a:lnTo>
                    <a:lnTo>
                      <a:pt x="1069" y="13599"/>
                    </a:lnTo>
                    <a:lnTo>
                      <a:pt x="1361" y="13793"/>
                    </a:lnTo>
                    <a:lnTo>
                      <a:pt x="1652" y="13793"/>
                    </a:lnTo>
                    <a:lnTo>
                      <a:pt x="3595" y="13793"/>
                    </a:lnTo>
                    <a:lnTo>
                      <a:pt x="3595" y="13793"/>
                    </a:lnTo>
                    <a:lnTo>
                      <a:pt x="3886" y="13793"/>
                    </a:lnTo>
                    <a:lnTo>
                      <a:pt x="4080" y="13599"/>
                    </a:lnTo>
                    <a:lnTo>
                      <a:pt x="4274" y="13404"/>
                    </a:lnTo>
                    <a:lnTo>
                      <a:pt x="4372" y="13113"/>
                    </a:lnTo>
                    <a:lnTo>
                      <a:pt x="4372" y="12530"/>
                    </a:lnTo>
                    <a:lnTo>
                      <a:pt x="5246" y="12530"/>
                    </a:lnTo>
                    <a:lnTo>
                      <a:pt x="5246" y="13113"/>
                    </a:lnTo>
                    <a:lnTo>
                      <a:pt x="5246" y="13113"/>
                    </a:lnTo>
                    <a:lnTo>
                      <a:pt x="5246" y="13404"/>
                    </a:lnTo>
                    <a:lnTo>
                      <a:pt x="5440" y="13599"/>
                    </a:lnTo>
                    <a:lnTo>
                      <a:pt x="5634" y="13793"/>
                    </a:lnTo>
                    <a:lnTo>
                      <a:pt x="5926" y="13793"/>
                    </a:lnTo>
                    <a:lnTo>
                      <a:pt x="7868" y="13793"/>
                    </a:lnTo>
                    <a:lnTo>
                      <a:pt x="7868" y="13793"/>
                    </a:lnTo>
                    <a:lnTo>
                      <a:pt x="8160" y="13793"/>
                    </a:lnTo>
                    <a:lnTo>
                      <a:pt x="8451" y="13599"/>
                    </a:lnTo>
                    <a:lnTo>
                      <a:pt x="8548" y="13404"/>
                    </a:lnTo>
                    <a:lnTo>
                      <a:pt x="8645" y="13113"/>
                    </a:lnTo>
                    <a:lnTo>
                      <a:pt x="8645" y="12530"/>
                    </a:lnTo>
                    <a:lnTo>
                      <a:pt x="9519" y="12530"/>
                    </a:lnTo>
                    <a:lnTo>
                      <a:pt x="9519" y="13113"/>
                    </a:lnTo>
                    <a:lnTo>
                      <a:pt x="9519" y="13113"/>
                    </a:lnTo>
                    <a:lnTo>
                      <a:pt x="9617" y="13404"/>
                    </a:lnTo>
                    <a:lnTo>
                      <a:pt x="9714" y="13599"/>
                    </a:lnTo>
                    <a:lnTo>
                      <a:pt x="10005" y="13793"/>
                    </a:lnTo>
                    <a:lnTo>
                      <a:pt x="10296" y="13793"/>
                    </a:lnTo>
                    <a:lnTo>
                      <a:pt x="12239" y="13793"/>
                    </a:lnTo>
                    <a:lnTo>
                      <a:pt x="12239" y="13793"/>
                    </a:lnTo>
                    <a:lnTo>
                      <a:pt x="12530" y="13793"/>
                    </a:lnTo>
                    <a:lnTo>
                      <a:pt x="12725" y="13599"/>
                    </a:lnTo>
                    <a:lnTo>
                      <a:pt x="12919" y="13404"/>
                    </a:lnTo>
                    <a:lnTo>
                      <a:pt x="13016" y="13113"/>
                    </a:lnTo>
                    <a:lnTo>
                      <a:pt x="13016" y="12530"/>
                    </a:lnTo>
                    <a:lnTo>
                      <a:pt x="13210" y="12530"/>
                    </a:lnTo>
                    <a:lnTo>
                      <a:pt x="13210" y="12530"/>
                    </a:lnTo>
                    <a:lnTo>
                      <a:pt x="13405" y="12433"/>
                    </a:lnTo>
                    <a:lnTo>
                      <a:pt x="13599" y="12336"/>
                    </a:lnTo>
                    <a:lnTo>
                      <a:pt x="13793" y="12045"/>
                    </a:lnTo>
                    <a:lnTo>
                      <a:pt x="13793" y="11850"/>
                    </a:lnTo>
                    <a:lnTo>
                      <a:pt x="13793" y="9713"/>
                    </a:lnTo>
                    <a:lnTo>
                      <a:pt x="13793" y="9713"/>
                    </a:lnTo>
                    <a:lnTo>
                      <a:pt x="13793" y="9422"/>
                    </a:lnTo>
                    <a:lnTo>
                      <a:pt x="13599" y="9228"/>
                    </a:lnTo>
                    <a:lnTo>
                      <a:pt x="13405" y="9131"/>
                    </a:lnTo>
                    <a:lnTo>
                      <a:pt x="13210" y="9034"/>
                    </a:lnTo>
                    <a:lnTo>
                      <a:pt x="13016" y="9034"/>
                    </a:lnTo>
                    <a:lnTo>
                      <a:pt x="13016" y="6314"/>
                    </a:lnTo>
                    <a:lnTo>
                      <a:pt x="13210" y="631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3" name="Google Shape;2715;p127">
                <a:extLst>
                  <a:ext uri="{FF2B5EF4-FFF2-40B4-BE49-F238E27FC236}">
                    <a16:creationId xmlns:a16="http://schemas.microsoft.com/office/drawing/2014/main" id="{5A537A26-DD6B-A921-E380-D3F4C7B605C9}"/>
                  </a:ext>
                </a:extLst>
              </p:cNvPr>
              <p:cNvSpPr/>
              <p:nvPr/>
            </p:nvSpPr>
            <p:spPr>
              <a:xfrm>
                <a:off x="8061463" y="2636396"/>
                <a:ext cx="10477" cy="7064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623" fill="none" extrusionOk="0">
                    <a:moveTo>
                      <a:pt x="1" y="2331"/>
                    </a:moveTo>
                    <a:lnTo>
                      <a:pt x="1" y="194"/>
                    </a:lnTo>
                    <a:lnTo>
                      <a:pt x="1" y="194"/>
                    </a:lnTo>
                    <a:lnTo>
                      <a:pt x="1" y="97"/>
                    </a:lnTo>
                    <a:lnTo>
                      <a:pt x="195" y="0"/>
                    </a:lnTo>
                    <a:lnTo>
                      <a:pt x="389" y="0"/>
                    </a:lnTo>
                    <a:lnTo>
                      <a:pt x="389" y="2622"/>
                    </a:lnTo>
                    <a:lnTo>
                      <a:pt x="195" y="2622"/>
                    </a:lnTo>
                    <a:lnTo>
                      <a:pt x="195" y="2622"/>
                    </a:lnTo>
                    <a:lnTo>
                      <a:pt x="1" y="2525"/>
                    </a:lnTo>
                    <a:lnTo>
                      <a:pt x="1" y="2331"/>
                    </a:lnTo>
                    <a:lnTo>
                      <a:pt x="1" y="233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" name="Google Shape;2716;p127">
                <a:extLst>
                  <a:ext uri="{FF2B5EF4-FFF2-40B4-BE49-F238E27FC236}">
                    <a16:creationId xmlns:a16="http://schemas.microsoft.com/office/drawing/2014/main" id="{7B611600-BD9F-8873-0B3D-918DD5BABF2C}"/>
                  </a:ext>
                </a:extLst>
              </p:cNvPr>
              <p:cNvSpPr/>
              <p:nvPr/>
            </p:nvSpPr>
            <p:spPr>
              <a:xfrm>
                <a:off x="8061463" y="2801196"/>
                <a:ext cx="10477" cy="7064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623" fill="none" extrusionOk="0">
                    <a:moveTo>
                      <a:pt x="195" y="2623"/>
                    </a:moveTo>
                    <a:lnTo>
                      <a:pt x="195" y="2623"/>
                    </a:lnTo>
                    <a:lnTo>
                      <a:pt x="1" y="2525"/>
                    </a:lnTo>
                    <a:lnTo>
                      <a:pt x="1" y="2331"/>
                    </a:lnTo>
                    <a:lnTo>
                      <a:pt x="1" y="291"/>
                    </a:lnTo>
                    <a:lnTo>
                      <a:pt x="1" y="291"/>
                    </a:lnTo>
                    <a:lnTo>
                      <a:pt x="1" y="97"/>
                    </a:lnTo>
                    <a:lnTo>
                      <a:pt x="195" y="0"/>
                    </a:lnTo>
                    <a:lnTo>
                      <a:pt x="389" y="0"/>
                    </a:lnTo>
                    <a:lnTo>
                      <a:pt x="389" y="2623"/>
                    </a:lnTo>
                    <a:lnTo>
                      <a:pt x="195" y="2623"/>
                    </a:lnTo>
                    <a:lnTo>
                      <a:pt x="195" y="262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" name="Google Shape;2717;p127">
                <a:extLst>
                  <a:ext uri="{FF2B5EF4-FFF2-40B4-BE49-F238E27FC236}">
                    <a16:creationId xmlns:a16="http://schemas.microsoft.com/office/drawing/2014/main" id="{3C888F42-6D26-301A-EB2C-CB2CBB6D0818}"/>
                  </a:ext>
                </a:extLst>
              </p:cNvPr>
              <p:cNvSpPr/>
              <p:nvPr/>
            </p:nvSpPr>
            <p:spPr>
              <a:xfrm>
                <a:off x="8281205" y="2717463"/>
                <a:ext cx="23566" cy="7328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721" fill="none" extrusionOk="0">
                    <a:moveTo>
                      <a:pt x="0" y="1"/>
                    </a:moveTo>
                    <a:lnTo>
                      <a:pt x="874" y="1"/>
                    </a:lnTo>
                    <a:lnTo>
                      <a:pt x="874" y="2721"/>
                    </a:lnTo>
                    <a:lnTo>
                      <a:pt x="0" y="272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6" name="Google Shape;2718;p127">
                <a:extLst>
                  <a:ext uri="{FF2B5EF4-FFF2-40B4-BE49-F238E27FC236}">
                    <a16:creationId xmlns:a16="http://schemas.microsoft.com/office/drawing/2014/main" id="{1D47E666-D94E-4DDC-EE5D-83C10FA97576}"/>
                  </a:ext>
                </a:extLst>
              </p:cNvPr>
              <p:cNvSpPr/>
              <p:nvPr/>
            </p:nvSpPr>
            <p:spPr>
              <a:xfrm>
                <a:off x="8281205" y="2636396"/>
                <a:ext cx="23566" cy="70644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623" fill="none" extrusionOk="0">
                    <a:moveTo>
                      <a:pt x="874" y="0"/>
                    </a:moveTo>
                    <a:lnTo>
                      <a:pt x="874" y="2622"/>
                    </a:lnTo>
                    <a:lnTo>
                      <a:pt x="0" y="2622"/>
                    </a:lnTo>
                    <a:lnTo>
                      <a:pt x="0" y="0"/>
                    </a:lnTo>
                    <a:lnTo>
                      <a:pt x="874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Google Shape;2719;p127">
                <a:extLst>
                  <a:ext uri="{FF2B5EF4-FFF2-40B4-BE49-F238E27FC236}">
                    <a16:creationId xmlns:a16="http://schemas.microsoft.com/office/drawing/2014/main" id="{D054FD21-1EFA-12E3-551F-4FC758446067}"/>
                  </a:ext>
                </a:extLst>
              </p:cNvPr>
              <p:cNvSpPr/>
              <p:nvPr/>
            </p:nvSpPr>
            <p:spPr>
              <a:xfrm>
                <a:off x="8166096" y="2717463"/>
                <a:ext cx="23566" cy="7328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721" fill="none" extrusionOk="0">
                    <a:moveTo>
                      <a:pt x="1" y="1"/>
                    </a:moveTo>
                    <a:lnTo>
                      <a:pt x="875" y="1"/>
                    </a:lnTo>
                    <a:lnTo>
                      <a:pt x="875" y="2721"/>
                    </a:lnTo>
                    <a:lnTo>
                      <a:pt x="1" y="272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" name="Google Shape;2720;p127">
                <a:extLst>
                  <a:ext uri="{FF2B5EF4-FFF2-40B4-BE49-F238E27FC236}">
                    <a16:creationId xmlns:a16="http://schemas.microsoft.com/office/drawing/2014/main" id="{C7FFB78F-FF0E-838D-BBDA-9165933A20E4}"/>
                  </a:ext>
                </a:extLst>
              </p:cNvPr>
              <p:cNvSpPr/>
              <p:nvPr/>
            </p:nvSpPr>
            <p:spPr>
              <a:xfrm>
                <a:off x="8166096" y="2636396"/>
                <a:ext cx="23566" cy="70644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623" fill="none" extrusionOk="0">
                    <a:moveTo>
                      <a:pt x="875" y="0"/>
                    </a:moveTo>
                    <a:lnTo>
                      <a:pt x="875" y="2622"/>
                    </a:lnTo>
                    <a:lnTo>
                      <a:pt x="1" y="2622"/>
                    </a:lnTo>
                    <a:lnTo>
                      <a:pt x="1" y="0"/>
                    </a:lnTo>
                    <a:lnTo>
                      <a:pt x="87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" name="Google Shape;2721;p127">
                <a:extLst>
                  <a:ext uri="{FF2B5EF4-FFF2-40B4-BE49-F238E27FC236}">
                    <a16:creationId xmlns:a16="http://schemas.microsoft.com/office/drawing/2014/main" id="{B86D6076-7CDC-315C-8F46-9EDE143C017D}"/>
                  </a:ext>
                </a:extLst>
              </p:cNvPr>
              <p:cNvSpPr/>
              <p:nvPr/>
            </p:nvSpPr>
            <p:spPr>
              <a:xfrm>
                <a:off x="8166096" y="2801196"/>
                <a:ext cx="23566" cy="70644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623" fill="none" extrusionOk="0">
                    <a:moveTo>
                      <a:pt x="1" y="2623"/>
                    </a:moveTo>
                    <a:lnTo>
                      <a:pt x="1" y="0"/>
                    </a:lnTo>
                    <a:lnTo>
                      <a:pt x="875" y="0"/>
                    </a:lnTo>
                    <a:lnTo>
                      <a:pt x="875" y="2623"/>
                    </a:lnTo>
                    <a:lnTo>
                      <a:pt x="1" y="262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0" name="Google Shape;2722;p127">
                <a:extLst>
                  <a:ext uri="{FF2B5EF4-FFF2-40B4-BE49-F238E27FC236}">
                    <a16:creationId xmlns:a16="http://schemas.microsoft.com/office/drawing/2014/main" id="{C8E7F862-B5BC-72EF-0B0E-57B9B46D212B}"/>
                  </a:ext>
                </a:extLst>
              </p:cNvPr>
              <p:cNvSpPr/>
              <p:nvPr/>
            </p:nvSpPr>
            <p:spPr>
              <a:xfrm>
                <a:off x="8200112" y="2560527"/>
                <a:ext cx="70644" cy="347941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12919" fill="none" extrusionOk="0">
                    <a:moveTo>
                      <a:pt x="2234" y="12918"/>
                    </a:moveTo>
                    <a:lnTo>
                      <a:pt x="389" y="12918"/>
                    </a:lnTo>
                    <a:lnTo>
                      <a:pt x="389" y="12918"/>
                    </a:lnTo>
                    <a:lnTo>
                      <a:pt x="97" y="12821"/>
                    </a:lnTo>
                    <a:lnTo>
                      <a:pt x="0" y="12627"/>
                    </a:lnTo>
                    <a:lnTo>
                      <a:pt x="0" y="1846"/>
                    </a:lnTo>
                    <a:lnTo>
                      <a:pt x="0" y="1846"/>
                    </a:lnTo>
                    <a:lnTo>
                      <a:pt x="0" y="1749"/>
                    </a:lnTo>
                    <a:lnTo>
                      <a:pt x="1263" y="0"/>
                    </a:lnTo>
                    <a:lnTo>
                      <a:pt x="1263" y="0"/>
                    </a:lnTo>
                    <a:lnTo>
                      <a:pt x="1360" y="0"/>
                    </a:lnTo>
                    <a:lnTo>
                      <a:pt x="2623" y="1749"/>
                    </a:lnTo>
                    <a:lnTo>
                      <a:pt x="2623" y="1749"/>
                    </a:lnTo>
                    <a:lnTo>
                      <a:pt x="2623" y="1846"/>
                    </a:lnTo>
                    <a:lnTo>
                      <a:pt x="2623" y="12627"/>
                    </a:lnTo>
                    <a:lnTo>
                      <a:pt x="2623" y="12627"/>
                    </a:lnTo>
                    <a:lnTo>
                      <a:pt x="2526" y="12821"/>
                    </a:lnTo>
                    <a:lnTo>
                      <a:pt x="2234" y="12918"/>
                    </a:lnTo>
                    <a:lnTo>
                      <a:pt x="2234" y="1291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1" name="Google Shape;2723;p127">
                <a:extLst>
                  <a:ext uri="{FF2B5EF4-FFF2-40B4-BE49-F238E27FC236}">
                    <a16:creationId xmlns:a16="http://schemas.microsoft.com/office/drawing/2014/main" id="{94A5E417-9B60-9490-8ABD-E2E0501457ED}"/>
                  </a:ext>
                </a:extLst>
              </p:cNvPr>
              <p:cNvSpPr/>
              <p:nvPr/>
            </p:nvSpPr>
            <p:spPr>
              <a:xfrm>
                <a:off x="8281205" y="2801196"/>
                <a:ext cx="23566" cy="70644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623" fill="none" extrusionOk="0">
                    <a:moveTo>
                      <a:pt x="0" y="2623"/>
                    </a:moveTo>
                    <a:lnTo>
                      <a:pt x="0" y="0"/>
                    </a:lnTo>
                    <a:lnTo>
                      <a:pt x="874" y="0"/>
                    </a:lnTo>
                    <a:lnTo>
                      <a:pt x="874" y="2623"/>
                    </a:lnTo>
                    <a:lnTo>
                      <a:pt x="0" y="262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2" name="Google Shape;2724;p127">
                <a:extLst>
                  <a:ext uri="{FF2B5EF4-FFF2-40B4-BE49-F238E27FC236}">
                    <a16:creationId xmlns:a16="http://schemas.microsoft.com/office/drawing/2014/main" id="{99AD741E-E4B0-25B3-2D59-06B3C139106E}"/>
                  </a:ext>
                </a:extLst>
              </p:cNvPr>
              <p:cNvSpPr/>
              <p:nvPr/>
            </p:nvSpPr>
            <p:spPr>
              <a:xfrm>
                <a:off x="8398900" y="2636396"/>
                <a:ext cx="10504" cy="7064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23" fill="none" extrusionOk="0">
                    <a:moveTo>
                      <a:pt x="390" y="194"/>
                    </a:moveTo>
                    <a:lnTo>
                      <a:pt x="390" y="2331"/>
                    </a:lnTo>
                    <a:lnTo>
                      <a:pt x="390" y="2331"/>
                    </a:lnTo>
                    <a:lnTo>
                      <a:pt x="390" y="2525"/>
                    </a:lnTo>
                    <a:lnTo>
                      <a:pt x="195" y="2622"/>
                    </a:lnTo>
                    <a:lnTo>
                      <a:pt x="1" y="2622"/>
                    </a:lnTo>
                    <a:lnTo>
                      <a:pt x="1" y="0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390" y="97"/>
                    </a:lnTo>
                    <a:lnTo>
                      <a:pt x="390" y="194"/>
                    </a:lnTo>
                    <a:lnTo>
                      <a:pt x="390" y="19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3" name="Google Shape;2725;p127">
                <a:extLst>
                  <a:ext uri="{FF2B5EF4-FFF2-40B4-BE49-F238E27FC236}">
                    <a16:creationId xmlns:a16="http://schemas.microsoft.com/office/drawing/2014/main" id="{CE56D78F-1C9C-F246-EACF-1DCE1482FE0D}"/>
                  </a:ext>
                </a:extLst>
              </p:cNvPr>
              <p:cNvSpPr/>
              <p:nvPr/>
            </p:nvSpPr>
            <p:spPr>
              <a:xfrm>
                <a:off x="8398900" y="2801196"/>
                <a:ext cx="10504" cy="7064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23" fill="none" extrusionOk="0">
                    <a:moveTo>
                      <a:pt x="390" y="291"/>
                    </a:moveTo>
                    <a:lnTo>
                      <a:pt x="390" y="2331"/>
                    </a:lnTo>
                    <a:lnTo>
                      <a:pt x="390" y="2331"/>
                    </a:lnTo>
                    <a:lnTo>
                      <a:pt x="390" y="2525"/>
                    </a:lnTo>
                    <a:lnTo>
                      <a:pt x="195" y="2623"/>
                    </a:lnTo>
                    <a:lnTo>
                      <a:pt x="1" y="2623"/>
                    </a:lnTo>
                    <a:lnTo>
                      <a:pt x="1" y="0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390" y="97"/>
                    </a:lnTo>
                    <a:lnTo>
                      <a:pt x="390" y="291"/>
                    </a:lnTo>
                    <a:lnTo>
                      <a:pt x="390" y="29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4" name="Google Shape;2726;p127">
                <a:extLst>
                  <a:ext uri="{FF2B5EF4-FFF2-40B4-BE49-F238E27FC236}">
                    <a16:creationId xmlns:a16="http://schemas.microsoft.com/office/drawing/2014/main" id="{B5940DF0-E88E-31F0-3AE3-3F39EC6A3A51}"/>
                  </a:ext>
                </a:extLst>
              </p:cNvPr>
              <p:cNvSpPr/>
              <p:nvPr/>
            </p:nvSpPr>
            <p:spPr>
              <a:xfrm>
                <a:off x="8401540" y="2801196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" name="Google Shape;2727;p127">
                <a:extLst>
                  <a:ext uri="{FF2B5EF4-FFF2-40B4-BE49-F238E27FC236}">
                    <a16:creationId xmlns:a16="http://schemas.microsoft.com/office/drawing/2014/main" id="{187520F5-60E6-EE55-42E9-83FD04946974}"/>
                  </a:ext>
                </a:extLst>
              </p:cNvPr>
              <p:cNvSpPr/>
              <p:nvPr/>
            </p:nvSpPr>
            <p:spPr>
              <a:xfrm>
                <a:off x="8330896" y="2816871"/>
                <a:ext cx="39268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458" extrusionOk="0">
                    <a:moveTo>
                      <a:pt x="778" y="486"/>
                    </a:moveTo>
                    <a:lnTo>
                      <a:pt x="972" y="584"/>
                    </a:lnTo>
                    <a:lnTo>
                      <a:pt x="1069" y="778"/>
                    </a:lnTo>
                    <a:lnTo>
                      <a:pt x="972" y="972"/>
                    </a:lnTo>
                    <a:lnTo>
                      <a:pt x="778" y="1069"/>
                    </a:lnTo>
                    <a:lnTo>
                      <a:pt x="583" y="972"/>
                    </a:lnTo>
                    <a:lnTo>
                      <a:pt x="486" y="778"/>
                    </a:lnTo>
                    <a:lnTo>
                      <a:pt x="583" y="584"/>
                    </a:lnTo>
                    <a:lnTo>
                      <a:pt x="778" y="486"/>
                    </a:lnTo>
                    <a:close/>
                    <a:moveTo>
                      <a:pt x="778" y="1"/>
                    </a:moveTo>
                    <a:lnTo>
                      <a:pt x="486" y="98"/>
                    </a:lnTo>
                    <a:lnTo>
                      <a:pt x="292" y="292"/>
                    </a:lnTo>
                    <a:lnTo>
                      <a:pt x="98" y="486"/>
                    </a:lnTo>
                    <a:lnTo>
                      <a:pt x="1" y="778"/>
                    </a:lnTo>
                    <a:lnTo>
                      <a:pt x="98" y="1069"/>
                    </a:lnTo>
                    <a:lnTo>
                      <a:pt x="292" y="1263"/>
                    </a:lnTo>
                    <a:lnTo>
                      <a:pt x="486" y="1361"/>
                    </a:lnTo>
                    <a:lnTo>
                      <a:pt x="778" y="1458"/>
                    </a:lnTo>
                    <a:lnTo>
                      <a:pt x="1069" y="1361"/>
                    </a:lnTo>
                    <a:lnTo>
                      <a:pt x="1263" y="1263"/>
                    </a:lnTo>
                    <a:lnTo>
                      <a:pt x="1360" y="1069"/>
                    </a:lnTo>
                    <a:lnTo>
                      <a:pt x="1458" y="778"/>
                    </a:lnTo>
                    <a:lnTo>
                      <a:pt x="1360" y="486"/>
                    </a:lnTo>
                    <a:lnTo>
                      <a:pt x="1263" y="292"/>
                    </a:lnTo>
                    <a:lnTo>
                      <a:pt x="1069" y="98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6" name="Google Shape;2728;p127">
                <a:extLst>
                  <a:ext uri="{FF2B5EF4-FFF2-40B4-BE49-F238E27FC236}">
                    <a16:creationId xmlns:a16="http://schemas.microsoft.com/office/drawing/2014/main" id="{0F91CBC6-6DF0-8AFB-655A-60B9E1348BC1}"/>
                  </a:ext>
                </a:extLst>
              </p:cNvPr>
              <p:cNvSpPr/>
              <p:nvPr/>
            </p:nvSpPr>
            <p:spPr>
              <a:xfrm>
                <a:off x="8330896" y="2816871"/>
                <a:ext cx="39268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458" fill="none" extrusionOk="0">
                    <a:moveTo>
                      <a:pt x="778" y="1"/>
                    </a:moveTo>
                    <a:lnTo>
                      <a:pt x="778" y="1"/>
                    </a:lnTo>
                    <a:lnTo>
                      <a:pt x="486" y="98"/>
                    </a:lnTo>
                    <a:lnTo>
                      <a:pt x="292" y="292"/>
                    </a:lnTo>
                    <a:lnTo>
                      <a:pt x="98" y="486"/>
                    </a:lnTo>
                    <a:lnTo>
                      <a:pt x="1" y="778"/>
                    </a:lnTo>
                    <a:lnTo>
                      <a:pt x="1" y="778"/>
                    </a:lnTo>
                    <a:lnTo>
                      <a:pt x="98" y="1069"/>
                    </a:lnTo>
                    <a:lnTo>
                      <a:pt x="292" y="1263"/>
                    </a:lnTo>
                    <a:lnTo>
                      <a:pt x="486" y="1361"/>
                    </a:lnTo>
                    <a:lnTo>
                      <a:pt x="778" y="1458"/>
                    </a:lnTo>
                    <a:lnTo>
                      <a:pt x="778" y="1458"/>
                    </a:lnTo>
                    <a:lnTo>
                      <a:pt x="1069" y="1361"/>
                    </a:lnTo>
                    <a:lnTo>
                      <a:pt x="1263" y="1263"/>
                    </a:lnTo>
                    <a:lnTo>
                      <a:pt x="1360" y="1069"/>
                    </a:lnTo>
                    <a:lnTo>
                      <a:pt x="1458" y="778"/>
                    </a:lnTo>
                    <a:lnTo>
                      <a:pt x="1458" y="778"/>
                    </a:lnTo>
                    <a:lnTo>
                      <a:pt x="1360" y="486"/>
                    </a:lnTo>
                    <a:lnTo>
                      <a:pt x="1263" y="292"/>
                    </a:lnTo>
                    <a:lnTo>
                      <a:pt x="1069" y="98"/>
                    </a:lnTo>
                    <a:lnTo>
                      <a:pt x="778" y="1"/>
                    </a:lnTo>
                    <a:lnTo>
                      <a:pt x="778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7" name="Google Shape;2729;p127">
                <a:extLst>
                  <a:ext uri="{FF2B5EF4-FFF2-40B4-BE49-F238E27FC236}">
                    <a16:creationId xmlns:a16="http://schemas.microsoft.com/office/drawing/2014/main" id="{A49EC615-B9A6-449A-A924-29C50E318C2D}"/>
                  </a:ext>
                </a:extLst>
              </p:cNvPr>
              <p:cNvSpPr/>
              <p:nvPr/>
            </p:nvSpPr>
            <p:spPr>
              <a:xfrm>
                <a:off x="8343985" y="2829960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fill="none" extrusionOk="0">
                    <a:moveTo>
                      <a:pt x="292" y="583"/>
                    </a:moveTo>
                    <a:lnTo>
                      <a:pt x="292" y="583"/>
                    </a:lnTo>
                    <a:lnTo>
                      <a:pt x="97" y="486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97" y="98"/>
                    </a:lnTo>
                    <a:lnTo>
                      <a:pt x="292" y="0"/>
                    </a:lnTo>
                    <a:lnTo>
                      <a:pt x="292" y="0"/>
                    </a:lnTo>
                    <a:lnTo>
                      <a:pt x="486" y="98"/>
                    </a:lnTo>
                    <a:lnTo>
                      <a:pt x="583" y="292"/>
                    </a:lnTo>
                    <a:lnTo>
                      <a:pt x="583" y="292"/>
                    </a:lnTo>
                    <a:lnTo>
                      <a:pt x="486" y="486"/>
                    </a:lnTo>
                    <a:lnTo>
                      <a:pt x="292" y="583"/>
                    </a:lnTo>
                    <a:lnTo>
                      <a:pt x="292" y="5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" name="Google Shape;2730;p127">
                <a:extLst>
                  <a:ext uri="{FF2B5EF4-FFF2-40B4-BE49-F238E27FC236}">
                    <a16:creationId xmlns:a16="http://schemas.microsoft.com/office/drawing/2014/main" id="{1CB4048A-500A-8480-B94B-E1C824A18943}"/>
                  </a:ext>
                </a:extLst>
              </p:cNvPr>
              <p:cNvSpPr/>
              <p:nvPr/>
            </p:nvSpPr>
            <p:spPr>
              <a:xfrm>
                <a:off x="8351822" y="2845662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" name="Google Shape;2731;p127">
                <a:extLst>
                  <a:ext uri="{FF2B5EF4-FFF2-40B4-BE49-F238E27FC236}">
                    <a16:creationId xmlns:a16="http://schemas.microsoft.com/office/drawing/2014/main" id="{45114A26-CFEA-03B5-6539-B67AD18480B7}"/>
                  </a:ext>
                </a:extLst>
              </p:cNvPr>
              <p:cNvSpPr/>
              <p:nvPr/>
            </p:nvSpPr>
            <p:spPr>
              <a:xfrm>
                <a:off x="8330896" y="2652071"/>
                <a:ext cx="39268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458" extrusionOk="0">
                    <a:moveTo>
                      <a:pt x="778" y="389"/>
                    </a:moveTo>
                    <a:lnTo>
                      <a:pt x="972" y="486"/>
                    </a:lnTo>
                    <a:lnTo>
                      <a:pt x="1069" y="681"/>
                    </a:lnTo>
                    <a:lnTo>
                      <a:pt x="972" y="972"/>
                    </a:lnTo>
                    <a:lnTo>
                      <a:pt x="583" y="972"/>
                    </a:lnTo>
                    <a:lnTo>
                      <a:pt x="486" y="681"/>
                    </a:lnTo>
                    <a:lnTo>
                      <a:pt x="583" y="486"/>
                    </a:lnTo>
                    <a:lnTo>
                      <a:pt x="778" y="389"/>
                    </a:lnTo>
                    <a:close/>
                    <a:moveTo>
                      <a:pt x="778" y="1"/>
                    </a:moveTo>
                    <a:lnTo>
                      <a:pt x="486" y="98"/>
                    </a:lnTo>
                    <a:lnTo>
                      <a:pt x="292" y="195"/>
                    </a:lnTo>
                    <a:lnTo>
                      <a:pt x="98" y="389"/>
                    </a:lnTo>
                    <a:lnTo>
                      <a:pt x="1" y="681"/>
                    </a:lnTo>
                    <a:lnTo>
                      <a:pt x="98" y="972"/>
                    </a:lnTo>
                    <a:lnTo>
                      <a:pt x="292" y="1166"/>
                    </a:lnTo>
                    <a:lnTo>
                      <a:pt x="486" y="1361"/>
                    </a:lnTo>
                    <a:lnTo>
                      <a:pt x="778" y="1458"/>
                    </a:lnTo>
                    <a:lnTo>
                      <a:pt x="1069" y="1361"/>
                    </a:lnTo>
                    <a:lnTo>
                      <a:pt x="1263" y="1166"/>
                    </a:lnTo>
                    <a:lnTo>
                      <a:pt x="1360" y="972"/>
                    </a:lnTo>
                    <a:lnTo>
                      <a:pt x="1458" y="681"/>
                    </a:lnTo>
                    <a:lnTo>
                      <a:pt x="1360" y="389"/>
                    </a:lnTo>
                    <a:lnTo>
                      <a:pt x="1263" y="195"/>
                    </a:lnTo>
                    <a:lnTo>
                      <a:pt x="1069" y="98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" name="Google Shape;2732;p127">
                <a:extLst>
                  <a:ext uri="{FF2B5EF4-FFF2-40B4-BE49-F238E27FC236}">
                    <a16:creationId xmlns:a16="http://schemas.microsoft.com/office/drawing/2014/main" id="{9A98EAED-575B-A833-1144-D41AC0E49396}"/>
                  </a:ext>
                </a:extLst>
              </p:cNvPr>
              <p:cNvSpPr/>
              <p:nvPr/>
            </p:nvSpPr>
            <p:spPr>
              <a:xfrm>
                <a:off x="8330896" y="2652071"/>
                <a:ext cx="39268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458" fill="none" extrusionOk="0">
                    <a:moveTo>
                      <a:pt x="778" y="1"/>
                    </a:moveTo>
                    <a:lnTo>
                      <a:pt x="778" y="1"/>
                    </a:lnTo>
                    <a:lnTo>
                      <a:pt x="486" y="98"/>
                    </a:lnTo>
                    <a:lnTo>
                      <a:pt x="292" y="195"/>
                    </a:lnTo>
                    <a:lnTo>
                      <a:pt x="98" y="389"/>
                    </a:lnTo>
                    <a:lnTo>
                      <a:pt x="1" y="681"/>
                    </a:lnTo>
                    <a:lnTo>
                      <a:pt x="1" y="681"/>
                    </a:lnTo>
                    <a:lnTo>
                      <a:pt x="98" y="972"/>
                    </a:lnTo>
                    <a:lnTo>
                      <a:pt x="292" y="1166"/>
                    </a:lnTo>
                    <a:lnTo>
                      <a:pt x="486" y="1361"/>
                    </a:lnTo>
                    <a:lnTo>
                      <a:pt x="778" y="1458"/>
                    </a:lnTo>
                    <a:lnTo>
                      <a:pt x="778" y="1458"/>
                    </a:lnTo>
                    <a:lnTo>
                      <a:pt x="1069" y="1361"/>
                    </a:lnTo>
                    <a:lnTo>
                      <a:pt x="1263" y="1166"/>
                    </a:lnTo>
                    <a:lnTo>
                      <a:pt x="1360" y="972"/>
                    </a:lnTo>
                    <a:lnTo>
                      <a:pt x="1458" y="681"/>
                    </a:lnTo>
                    <a:lnTo>
                      <a:pt x="1458" y="681"/>
                    </a:lnTo>
                    <a:lnTo>
                      <a:pt x="1360" y="389"/>
                    </a:lnTo>
                    <a:lnTo>
                      <a:pt x="1263" y="195"/>
                    </a:lnTo>
                    <a:lnTo>
                      <a:pt x="1069" y="98"/>
                    </a:lnTo>
                    <a:lnTo>
                      <a:pt x="778" y="1"/>
                    </a:lnTo>
                    <a:lnTo>
                      <a:pt x="778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" name="Google Shape;2733;p127">
                <a:extLst>
                  <a:ext uri="{FF2B5EF4-FFF2-40B4-BE49-F238E27FC236}">
                    <a16:creationId xmlns:a16="http://schemas.microsoft.com/office/drawing/2014/main" id="{E6A6FDB2-9341-7B24-2EF7-358A8EC2164B}"/>
                  </a:ext>
                </a:extLst>
              </p:cNvPr>
              <p:cNvSpPr/>
              <p:nvPr/>
            </p:nvSpPr>
            <p:spPr>
              <a:xfrm>
                <a:off x="8343985" y="2662548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fill="none" extrusionOk="0">
                    <a:moveTo>
                      <a:pt x="292" y="583"/>
                    </a:moveTo>
                    <a:lnTo>
                      <a:pt x="292" y="583"/>
                    </a:lnTo>
                    <a:lnTo>
                      <a:pt x="97" y="583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97" y="97"/>
                    </a:lnTo>
                    <a:lnTo>
                      <a:pt x="292" y="0"/>
                    </a:lnTo>
                    <a:lnTo>
                      <a:pt x="292" y="0"/>
                    </a:lnTo>
                    <a:lnTo>
                      <a:pt x="486" y="97"/>
                    </a:lnTo>
                    <a:lnTo>
                      <a:pt x="583" y="292"/>
                    </a:lnTo>
                    <a:lnTo>
                      <a:pt x="583" y="292"/>
                    </a:lnTo>
                    <a:lnTo>
                      <a:pt x="486" y="583"/>
                    </a:lnTo>
                    <a:lnTo>
                      <a:pt x="292" y="583"/>
                    </a:lnTo>
                    <a:lnTo>
                      <a:pt x="292" y="5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" name="Google Shape;2734;p127">
                <a:extLst>
                  <a:ext uri="{FF2B5EF4-FFF2-40B4-BE49-F238E27FC236}">
                    <a16:creationId xmlns:a16="http://schemas.microsoft.com/office/drawing/2014/main" id="{B42A0483-1590-481A-61AF-98FC8C46007E}"/>
                  </a:ext>
                </a:extLst>
              </p:cNvPr>
              <p:cNvSpPr/>
              <p:nvPr/>
            </p:nvSpPr>
            <p:spPr>
              <a:xfrm>
                <a:off x="8351822" y="2678249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" name="Google Shape;2735;p127">
                <a:extLst>
                  <a:ext uri="{FF2B5EF4-FFF2-40B4-BE49-F238E27FC236}">
                    <a16:creationId xmlns:a16="http://schemas.microsoft.com/office/drawing/2014/main" id="{B27E5576-151D-C322-6F19-54735C57649D}"/>
                  </a:ext>
                </a:extLst>
              </p:cNvPr>
              <p:cNvSpPr/>
              <p:nvPr/>
            </p:nvSpPr>
            <p:spPr>
              <a:xfrm>
                <a:off x="8215813" y="2816871"/>
                <a:ext cx="39241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8" extrusionOk="0">
                    <a:moveTo>
                      <a:pt x="680" y="486"/>
                    </a:moveTo>
                    <a:lnTo>
                      <a:pt x="874" y="584"/>
                    </a:lnTo>
                    <a:lnTo>
                      <a:pt x="971" y="778"/>
                    </a:lnTo>
                    <a:lnTo>
                      <a:pt x="874" y="972"/>
                    </a:lnTo>
                    <a:lnTo>
                      <a:pt x="680" y="1069"/>
                    </a:lnTo>
                    <a:lnTo>
                      <a:pt x="486" y="972"/>
                    </a:lnTo>
                    <a:lnTo>
                      <a:pt x="389" y="778"/>
                    </a:lnTo>
                    <a:lnTo>
                      <a:pt x="486" y="584"/>
                    </a:lnTo>
                    <a:lnTo>
                      <a:pt x="680" y="486"/>
                    </a:lnTo>
                    <a:close/>
                    <a:moveTo>
                      <a:pt x="680" y="1"/>
                    </a:moveTo>
                    <a:lnTo>
                      <a:pt x="389" y="98"/>
                    </a:lnTo>
                    <a:lnTo>
                      <a:pt x="194" y="292"/>
                    </a:lnTo>
                    <a:lnTo>
                      <a:pt x="97" y="486"/>
                    </a:lnTo>
                    <a:lnTo>
                      <a:pt x="0" y="778"/>
                    </a:lnTo>
                    <a:lnTo>
                      <a:pt x="97" y="1069"/>
                    </a:lnTo>
                    <a:lnTo>
                      <a:pt x="194" y="1263"/>
                    </a:lnTo>
                    <a:lnTo>
                      <a:pt x="389" y="1361"/>
                    </a:lnTo>
                    <a:lnTo>
                      <a:pt x="680" y="1458"/>
                    </a:lnTo>
                    <a:lnTo>
                      <a:pt x="971" y="1361"/>
                    </a:lnTo>
                    <a:lnTo>
                      <a:pt x="1166" y="1263"/>
                    </a:lnTo>
                    <a:lnTo>
                      <a:pt x="1360" y="1069"/>
                    </a:lnTo>
                    <a:lnTo>
                      <a:pt x="1457" y="778"/>
                    </a:lnTo>
                    <a:lnTo>
                      <a:pt x="1360" y="486"/>
                    </a:lnTo>
                    <a:lnTo>
                      <a:pt x="1166" y="292"/>
                    </a:lnTo>
                    <a:lnTo>
                      <a:pt x="971" y="98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Google Shape;2736;p127">
                <a:extLst>
                  <a:ext uri="{FF2B5EF4-FFF2-40B4-BE49-F238E27FC236}">
                    <a16:creationId xmlns:a16="http://schemas.microsoft.com/office/drawing/2014/main" id="{7B3E6173-DEEA-93D7-75C8-75E84C85C4F9}"/>
                  </a:ext>
                </a:extLst>
              </p:cNvPr>
              <p:cNvSpPr/>
              <p:nvPr/>
            </p:nvSpPr>
            <p:spPr>
              <a:xfrm>
                <a:off x="8215813" y="2816871"/>
                <a:ext cx="39241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8" fill="none" extrusionOk="0">
                    <a:moveTo>
                      <a:pt x="680" y="1"/>
                    </a:moveTo>
                    <a:lnTo>
                      <a:pt x="680" y="1"/>
                    </a:lnTo>
                    <a:lnTo>
                      <a:pt x="389" y="98"/>
                    </a:lnTo>
                    <a:lnTo>
                      <a:pt x="194" y="292"/>
                    </a:lnTo>
                    <a:lnTo>
                      <a:pt x="97" y="486"/>
                    </a:lnTo>
                    <a:lnTo>
                      <a:pt x="0" y="778"/>
                    </a:lnTo>
                    <a:lnTo>
                      <a:pt x="0" y="778"/>
                    </a:lnTo>
                    <a:lnTo>
                      <a:pt x="97" y="1069"/>
                    </a:lnTo>
                    <a:lnTo>
                      <a:pt x="194" y="1263"/>
                    </a:lnTo>
                    <a:lnTo>
                      <a:pt x="389" y="1361"/>
                    </a:lnTo>
                    <a:lnTo>
                      <a:pt x="680" y="1458"/>
                    </a:lnTo>
                    <a:lnTo>
                      <a:pt x="680" y="1458"/>
                    </a:lnTo>
                    <a:lnTo>
                      <a:pt x="971" y="1361"/>
                    </a:lnTo>
                    <a:lnTo>
                      <a:pt x="1166" y="1263"/>
                    </a:lnTo>
                    <a:lnTo>
                      <a:pt x="1360" y="1069"/>
                    </a:lnTo>
                    <a:lnTo>
                      <a:pt x="1457" y="778"/>
                    </a:lnTo>
                    <a:lnTo>
                      <a:pt x="1457" y="778"/>
                    </a:lnTo>
                    <a:lnTo>
                      <a:pt x="1360" y="486"/>
                    </a:lnTo>
                    <a:lnTo>
                      <a:pt x="1166" y="292"/>
                    </a:lnTo>
                    <a:lnTo>
                      <a:pt x="971" y="98"/>
                    </a:lnTo>
                    <a:lnTo>
                      <a:pt x="680" y="1"/>
                    </a:lnTo>
                    <a:lnTo>
                      <a:pt x="68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Google Shape;2737;p127">
                <a:extLst>
                  <a:ext uri="{FF2B5EF4-FFF2-40B4-BE49-F238E27FC236}">
                    <a16:creationId xmlns:a16="http://schemas.microsoft.com/office/drawing/2014/main" id="{C660CD2C-4825-9E59-543B-AC64EF500DC7}"/>
                  </a:ext>
                </a:extLst>
              </p:cNvPr>
              <p:cNvSpPr/>
              <p:nvPr/>
            </p:nvSpPr>
            <p:spPr>
              <a:xfrm>
                <a:off x="8226263" y="2829960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fill="none" extrusionOk="0">
                    <a:moveTo>
                      <a:pt x="292" y="583"/>
                    </a:moveTo>
                    <a:lnTo>
                      <a:pt x="292" y="583"/>
                    </a:lnTo>
                    <a:lnTo>
                      <a:pt x="98" y="486"/>
                    </a:lnTo>
                    <a:lnTo>
                      <a:pt x="1" y="292"/>
                    </a:lnTo>
                    <a:lnTo>
                      <a:pt x="1" y="292"/>
                    </a:lnTo>
                    <a:lnTo>
                      <a:pt x="98" y="98"/>
                    </a:lnTo>
                    <a:lnTo>
                      <a:pt x="292" y="0"/>
                    </a:lnTo>
                    <a:lnTo>
                      <a:pt x="292" y="0"/>
                    </a:lnTo>
                    <a:lnTo>
                      <a:pt x="486" y="98"/>
                    </a:lnTo>
                    <a:lnTo>
                      <a:pt x="583" y="292"/>
                    </a:lnTo>
                    <a:lnTo>
                      <a:pt x="583" y="292"/>
                    </a:lnTo>
                    <a:lnTo>
                      <a:pt x="486" y="486"/>
                    </a:lnTo>
                    <a:lnTo>
                      <a:pt x="292" y="583"/>
                    </a:lnTo>
                    <a:lnTo>
                      <a:pt x="292" y="5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" name="Google Shape;2738;p127">
                <a:extLst>
                  <a:ext uri="{FF2B5EF4-FFF2-40B4-BE49-F238E27FC236}">
                    <a16:creationId xmlns:a16="http://schemas.microsoft.com/office/drawing/2014/main" id="{11308315-AAA3-DC2B-A8A8-BDF9F8A82A4E}"/>
                  </a:ext>
                </a:extLst>
              </p:cNvPr>
              <p:cNvSpPr/>
              <p:nvPr/>
            </p:nvSpPr>
            <p:spPr>
              <a:xfrm>
                <a:off x="8234100" y="2845662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" name="Google Shape;2739;p127">
                <a:extLst>
                  <a:ext uri="{FF2B5EF4-FFF2-40B4-BE49-F238E27FC236}">
                    <a16:creationId xmlns:a16="http://schemas.microsoft.com/office/drawing/2014/main" id="{3F892A0C-5513-A475-DC33-8C9C82744110}"/>
                  </a:ext>
                </a:extLst>
              </p:cNvPr>
              <p:cNvSpPr/>
              <p:nvPr/>
            </p:nvSpPr>
            <p:spPr>
              <a:xfrm>
                <a:off x="8215813" y="2652071"/>
                <a:ext cx="39241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8" extrusionOk="0">
                    <a:moveTo>
                      <a:pt x="680" y="389"/>
                    </a:moveTo>
                    <a:lnTo>
                      <a:pt x="874" y="486"/>
                    </a:lnTo>
                    <a:lnTo>
                      <a:pt x="971" y="681"/>
                    </a:lnTo>
                    <a:lnTo>
                      <a:pt x="874" y="972"/>
                    </a:lnTo>
                    <a:lnTo>
                      <a:pt x="486" y="972"/>
                    </a:lnTo>
                    <a:lnTo>
                      <a:pt x="389" y="681"/>
                    </a:lnTo>
                    <a:lnTo>
                      <a:pt x="486" y="486"/>
                    </a:lnTo>
                    <a:lnTo>
                      <a:pt x="680" y="389"/>
                    </a:lnTo>
                    <a:close/>
                    <a:moveTo>
                      <a:pt x="680" y="1"/>
                    </a:moveTo>
                    <a:lnTo>
                      <a:pt x="389" y="98"/>
                    </a:lnTo>
                    <a:lnTo>
                      <a:pt x="194" y="195"/>
                    </a:lnTo>
                    <a:lnTo>
                      <a:pt x="97" y="389"/>
                    </a:lnTo>
                    <a:lnTo>
                      <a:pt x="0" y="681"/>
                    </a:lnTo>
                    <a:lnTo>
                      <a:pt x="97" y="972"/>
                    </a:lnTo>
                    <a:lnTo>
                      <a:pt x="194" y="1166"/>
                    </a:lnTo>
                    <a:lnTo>
                      <a:pt x="389" y="1361"/>
                    </a:lnTo>
                    <a:lnTo>
                      <a:pt x="680" y="1458"/>
                    </a:lnTo>
                    <a:lnTo>
                      <a:pt x="971" y="1361"/>
                    </a:lnTo>
                    <a:lnTo>
                      <a:pt x="1166" y="1166"/>
                    </a:lnTo>
                    <a:lnTo>
                      <a:pt x="1360" y="972"/>
                    </a:lnTo>
                    <a:lnTo>
                      <a:pt x="1457" y="681"/>
                    </a:lnTo>
                    <a:lnTo>
                      <a:pt x="1360" y="389"/>
                    </a:lnTo>
                    <a:lnTo>
                      <a:pt x="1166" y="195"/>
                    </a:lnTo>
                    <a:lnTo>
                      <a:pt x="971" y="98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" name="Google Shape;2740;p127">
                <a:extLst>
                  <a:ext uri="{FF2B5EF4-FFF2-40B4-BE49-F238E27FC236}">
                    <a16:creationId xmlns:a16="http://schemas.microsoft.com/office/drawing/2014/main" id="{67A7051B-33EA-9F0E-6E59-2AA7A7462869}"/>
                  </a:ext>
                </a:extLst>
              </p:cNvPr>
              <p:cNvSpPr/>
              <p:nvPr/>
            </p:nvSpPr>
            <p:spPr>
              <a:xfrm>
                <a:off x="8215813" y="2652071"/>
                <a:ext cx="39241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8" fill="none" extrusionOk="0">
                    <a:moveTo>
                      <a:pt x="680" y="1"/>
                    </a:moveTo>
                    <a:lnTo>
                      <a:pt x="680" y="1"/>
                    </a:lnTo>
                    <a:lnTo>
                      <a:pt x="389" y="98"/>
                    </a:lnTo>
                    <a:lnTo>
                      <a:pt x="194" y="195"/>
                    </a:lnTo>
                    <a:lnTo>
                      <a:pt x="97" y="389"/>
                    </a:lnTo>
                    <a:lnTo>
                      <a:pt x="0" y="681"/>
                    </a:lnTo>
                    <a:lnTo>
                      <a:pt x="0" y="681"/>
                    </a:lnTo>
                    <a:lnTo>
                      <a:pt x="97" y="972"/>
                    </a:lnTo>
                    <a:lnTo>
                      <a:pt x="194" y="1166"/>
                    </a:lnTo>
                    <a:lnTo>
                      <a:pt x="389" y="1361"/>
                    </a:lnTo>
                    <a:lnTo>
                      <a:pt x="680" y="1458"/>
                    </a:lnTo>
                    <a:lnTo>
                      <a:pt x="680" y="1458"/>
                    </a:lnTo>
                    <a:lnTo>
                      <a:pt x="971" y="1361"/>
                    </a:lnTo>
                    <a:lnTo>
                      <a:pt x="1166" y="1166"/>
                    </a:lnTo>
                    <a:lnTo>
                      <a:pt x="1360" y="972"/>
                    </a:lnTo>
                    <a:lnTo>
                      <a:pt x="1457" y="681"/>
                    </a:lnTo>
                    <a:lnTo>
                      <a:pt x="1457" y="681"/>
                    </a:lnTo>
                    <a:lnTo>
                      <a:pt x="1360" y="389"/>
                    </a:lnTo>
                    <a:lnTo>
                      <a:pt x="1166" y="195"/>
                    </a:lnTo>
                    <a:lnTo>
                      <a:pt x="971" y="98"/>
                    </a:lnTo>
                    <a:lnTo>
                      <a:pt x="680" y="1"/>
                    </a:lnTo>
                    <a:lnTo>
                      <a:pt x="68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" name="Google Shape;2741;p127">
                <a:extLst>
                  <a:ext uri="{FF2B5EF4-FFF2-40B4-BE49-F238E27FC236}">
                    <a16:creationId xmlns:a16="http://schemas.microsoft.com/office/drawing/2014/main" id="{569AA7E5-8E9B-93FC-A532-A9DAFBEF80AA}"/>
                  </a:ext>
                </a:extLst>
              </p:cNvPr>
              <p:cNvSpPr/>
              <p:nvPr/>
            </p:nvSpPr>
            <p:spPr>
              <a:xfrm>
                <a:off x="8226263" y="2662548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fill="none" extrusionOk="0">
                    <a:moveTo>
                      <a:pt x="292" y="583"/>
                    </a:moveTo>
                    <a:lnTo>
                      <a:pt x="292" y="583"/>
                    </a:lnTo>
                    <a:lnTo>
                      <a:pt x="98" y="583"/>
                    </a:lnTo>
                    <a:lnTo>
                      <a:pt x="1" y="292"/>
                    </a:lnTo>
                    <a:lnTo>
                      <a:pt x="1" y="292"/>
                    </a:lnTo>
                    <a:lnTo>
                      <a:pt x="98" y="97"/>
                    </a:lnTo>
                    <a:lnTo>
                      <a:pt x="292" y="0"/>
                    </a:lnTo>
                    <a:lnTo>
                      <a:pt x="292" y="0"/>
                    </a:lnTo>
                    <a:lnTo>
                      <a:pt x="486" y="97"/>
                    </a:lnTo>
                    <a:lnTo>
                      <a:pt x="583" y="292"/>
                    </a:lnTo>
                    <a:lnTo>
                      <a:pt x="583" y="292"/>
                    </a:lnTo>
                    <a:lnTo>
                      <a:pt x="486" y="583"/>
                    </a:lnTo>
                    <a:lnTo>
                      <a:pt x="292" y="583"/>
                    </a:lnTo>
                    <a:lnTo>
                      <a:pt x="292" y="5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0" name="Google Shape;2742;p127">
                <a:extLst>
                  <a:ext uri="{FF2B5EF4-FFF2-40B4-BE49-F238E27FC236}">
                    <a16:creationId xmlns:a16="http://schemas.microsoft.com/office/drawing/2014/main" id="{F6629901-654A-EB89-5EAB-C04FE113B7DC}"/>
                  </a:ext>
                </a:extLst>
              </p:cNvPr>
              <p:cNvSpPr/>
              <p:nvPr/>
            </p:nvSpPr>
            <p:spPr>
              <a:xfrm>
                <a:off x="8234100" y="2678249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1" name="Google Shape;2743;p127">
                <a:extLst>
                  <a:ext uri="{FF2B5EF4-FFF2-40B4-BE49-F238E27FC236}">
                    <a16:creationId xmlns:a16="http://schemas.microsoft.com/office/drawing/2014/main" id="{7D281638-AF3F-ECD3-BCD8-866B21727E93}"/>
                  </a:ext>
                </a:extLst>
              </p:cNvPr>
              <p:cNvSpPr/>
              <p:nvPr/>
            </p:nvSpPr>
            <p:spPr>
              <a:xfrm>
                <a:off x="8100704" y="2816871"/>
                <a:ext cx="36655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458" extrusionOk="0">
                    <a:moveTo>
                      <a:pt x="680" y="486"/>
                    </a:moveTo>
                    <a:lnTo>
                      <a:pt x="875" y="584"/>
                    </a:lnTo>
                    <a:lnTo>
                      <a:pt x="972" y="778"/>
                    </a:lnTo>
                    <a:lnTo>
                      <a:pt x="875" y="972"/>
                    </a:lnTo>
                    <a:lnTo>
                      <a:pt x="680" y="1069"/>
                    </a:lnTo>
                    <a:lnTo>
                      <a:pt x="486" y="972"/>
                    </a:lnTo>
                    <a:lnTo>
                      <a:pt x="389" y="778"/>
                    </a:lnTo>
                    <a:lnTo>
                      <a:pt x="486" y="584"/>
                    </a:lnTo>
                    <a:lnTo>
                      <a:pt x="680" y="486"/>
                    </a:lnTo>
                    <a:close/>
                    <a:moveTo>
                      <a:pt x="680" y="1"/>
                    </a:moveTo>
                    <a:lnTo>
                      <a:pt x="389" y="98"/>
                    </a:lnTo>
                    <a:lnTo>
                      <a:pt x="195" y="292"/>
                    </a:lnTo>
                    <a:lnTo>
                      <a:pt x="0" y="486"/>
                    </a:lnTo>
                    <a:lnTo>
                      <a:pt x="0" y="778"/>
                    </a:lnTo>
                    <a:lnTo>
                      <a:pt x="0" y="1069"/>
                    </a:lnTo>
                    <a:lnTo>
                      <a:pt x="195" y="1263"/>
                    </a:lnTo>
                    <a:lnTo>
                      <a:pt x="389" y="1361"/>
                    </a:lnTo>
                    <a:lnTo>
                      <a:pt x="680" y="1458"/>
                    </a:lnTo>
                    <a:lnTo>
                      <a:pt x="972" y="1361"/>
                    </a:lnTo>
                    <a:lnTo>
                      <a:pt x="1166" y="1263"/>
                    </a:lnTo>
                    <a:lnTo>
                      <a:pt x="1360" y="1069"/>
                    </a:lnTo>
                    <a:lnTo>
                      <a:pt x="1360" y="778"/>
                    </a:lnTo>
                    <a:lnTo>
                      <a:pt x="1360" y="486"/>
                    </a:lnTo>
                    <a:lnTo>
                      <a:pt x="1166" y="292"/>
                    </a:lnTo>
                    <a:lnTo>
                      <a:pt x="972" y="98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" name="Google Shape;2744;p127">
                <a:extLst>
                  <a:ext uri="{FF2B5EF4-FFF2-40B4-BE49-F238E27FC236}">
                    <a16:creationId xmlns:a16="http://schemas.microsoft.com/office/drawing/2014/main" id="{61861DAF-22B4-BD18-3168-1B71C4D297EC}"/>
                  </a:ext>
                </a:extLst>
              </p:cNvPr>
              <p:cNvSpPr/>
              <p:nvPr/>
            </p:nvSpPr>
            <p:spPr>
              <a:xfrm>
                <a:off x="8100704" y="2816871"/>
                <a:ext cx="36655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458" fill="none" extrusionOk="0">
                    <a:moveTo>
                      <a:pt x="680" y="1458"/>
                    </a:moveTo>
                    <a:lnTo>
                      <a:pt x="680" y="1458"/>
                    </a:lnTo>
                    <a:lnTo>
                      <a:pt x="972" y="1361"/>
                    </a:lnTo>
                    <a:lnTo>
                      <a:pt x="1166" y="1263"/>
                    </a:lnTo>
                    <a:lnTo>
                      <a:pt x="1360" y="1069"/>
                    </a:lnTo>
                    <a:lnTo>
                      <a:pt x="1360" y="778"/>
                    </a:lnTo>
                    <a:lnTo>
                      <a:pt x="1360" y="778"/>
                    </a:lnTo>
                    <a:lnTo>
                      <a:pt x="1360" y="486"/>
                    </a:lnTo>
                    <a:lnTo>
                      <a:pt x="1166" y="292"/>
                    </a:lnTo>
                    <a:lnTo>
                      <a:pt x="972" y="98"/>
                    </a:lnTo>
                    <a:lnTo>
                      <a:pt x="680" y="1"/>
                    </a:lnTo>
                    <a:lnTo>
                      <a:pt x="680" y="1"/>
                    </a:lnTo>
                    <a:lnTo>
                      <a:pt x="389" y="98"/>
                    </a:lnTo>
                    <a:lnTo>
                      <a:pt x="195" y="292"/>
                    </a:lnTo>
                    <a:lnTo>
                      <a:pt x="0" y="486"/>
                    </a:lnTo>
                    <a:lnTo>
                      <a:pt x="0" y="778"/>
                    </a:lnTo>
                    <a:lnTo>
                      <a:pt x="0" y="778"/>
                    </a:lnTo>
                    <a:lnTo>
                      <a:pt x="0" y="1069"/>
                    </a:lnTo>
                    <a:lnTo>
                      <a:pt x="195" y="1263"/>
                    </a:lnTo>
                    <a:lnTo>
                      <a:pt x="389" y="1361"/>
                    </a:lnTo>
                    <a:lnTo>
                      <a:pt x="680" y="1458"/>
                    </a:lnTo>
                    <a:lnTo>
                      <a:pt x="680" y="145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" name="Google Shape;2745;p127">
                <a:extLst>
                  <a:ext uri="{FF2B5EF4-FFF2-40B4-BE49-F238E27FC236}">
                    <a16:creationId xmlns:a16="http://schemas.microsoft.com/office/drawing/2014/main" id="{B415FF80-B3D4-2FE6-F814-049E3E7C665E}"/>
                  </a:ext>
                </a:extLst>
              </p:cNvPr>
              <p:cNvSpPr/>
              <p:nvPr/>
            </p:nvSpPr>
            <p:spPr>
              <a:xfrm>
                <a:off x="8111154" y="2829960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fill="none" extrusionOk="0">
                    <a:moveTo>
                      <a:pt x="292" y="0"/>
                    </a:moveTo>
                    <a:lnTo>
                      <a:pt x="292" y="0"/>
                    </a:lnTo>
                    <a:lnTo>
                      <a:pt x="487" y="98"/>
                    </a:lnTo>
                    <a:lnTo>
                      <a:pt x="584" y="292"/>
                    </a:lnTo>
                    <a:lnTo>
                      <a:pt x="584" y="292"/>
                    </a:lnTo>
                    <a:lnTo>
                      <a:pt x="487" y="486"/>
                    </a:lnTo>
                    <a:lnTo>
                      <a:pt x="292" y="583"/>
                    </a:lnTo>
                    <a:lnTo>
                      <a:pt x="292" y="583"/>
                    </a:lnTo>
                    <a:lnTo>
                      <a:pt x="98" y="486"/>
                    </a:lnTo>
                    <a:lnTo>
                      <a:pt x="1" y="292"/>
                    </a:lnTo>
                    <a:lnTo>
                      <a:pt x="1" y="292"/>
                    </a:lnTo>
                    <a:lnTo>
                      <a:pt x="98" y="98"/>
                    </a:lnTo>
                    <a:lnTo>
                      <a:pt x="292" y="0"/>
                    </a:lnTo>
                    <a:lnTo>
                      <a:pt x="292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" name="Google Shape;2746;p127">
                <a:extLst>
                  <a:ext uri="{FF2B5EF4-FFF2-40B4-BE49-F238E27FC236}">
                    <a16:creationId xmlns:a16="http://schemas.microsoft.com/office/drawing/2014/main" id="{861557F2-E9A8-62A4-9D67-1D7E3E0BCBBF}"/>
                  </a:ext>
                </a:extLst>
              </p:cNvPr>
              <p:cNvSpPr/>
              <p:nvPr/>
            </p:nvSpPr>
            <p:spPr>
              <a:xfrm>
                <a:off x="8119018" y="2829960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5" name="Google Shape;2747;p127">
                <a:extLst>
                  <a:ext uri="{FF2B5EF4-FFF2-40B4-BE49-F238E27FC236}">
                    <a16:creationId xmlns:a16="http://schemas.microsoft.com/office/drawing/2014/main" id="{9F986438-0785-A4C4-3253-EC6C090BAE4C}"/>
                  </a:ext>
                </a:extLst>
              </p:cNvPr>
              <p:cNvSpPr/>
              <p:nvPr/>
            </p:nvSpPr>
            <p:spPr>
              <a:xfrm>
                <a:off x="8100704" y="2652071"/>
                <a:ext cx="36655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458" extrusionOk="0">
                    <a:moveTo>
                      <a:pt x="680" y="389"/>
                    </a:moveTo>
                    <a:lnTo>
                      <a:pt x="875" y="486"/>
                    </a:lnTo>
                    <a:lnTo>
                      <a:pt x="972" y="681"/>
                    </a:lnTo>
                    <a:lnTo>
                      <a:pt x="875" y="972"/>
                    </a:lnTo>
                    <a:lnTo>
                      <a:pt x="486" y="972"/>
                    </a:lnTo>
                    <a:lnTo>
                      <a:pt x="389" y="681"/>
                    </a:lnTo>
                    <a:lnTo>
                      <a:pt x="486" y="486"/>
                    </a:lnTo>
                    <a:lnTo>
                      <a:pt x="680" y="389"/>
                    </a:lnTo>
                    <a:close/>
                    <a:moveTo>
                      <a:pt x="680" y="1"/>
                    </a:moveTo>
                    <a:lnTo>
                      <a:pt x="389" y="98"/>
                    </a:lnTo>
                    <a:lnTo>
                      <a:pt x="195" y="195"/>
                    </a:lnTo>
                    <a:lnTo>
                      <a:pt x="0" y="389"/>
                    </a:lnTo>
                    <a:lnTo>
                      <a:pt x="0" y="681"/>
                    </a:lnTo>
                    <a:lnTo>
                      <a:pt x="0" y="972"/>
                    </a:lnTo>
                    <a:lnTo>
                      <a:pt x="195" y="1166"/>
                    </a:lnTo>
                    <a:lnTo>
                      <a:pt x="389" y="1361"/>
                    </a:lnTo>
                    <a:lnTo>
                      <a:pt x="680" y="1458"/>
                    </a:lnTo>
                    <a:lnTo>
                      <a:pt x="972" y="1361"/>
                    </a:lnTo>
                    <a:lnTo>
                      <a:pt x="1166" y="1166"/>
                    </a:lnTo>
                    <a:lnTo>
                      <a:pt x="1360" y="972"/>
                    </a:lnTo>
                    <a:lnTo>
                      <a:pt x="1360" y="681"/>
                    </a:lnTo>
                    <a:lnTo>
                      <a:pt x="1360" y="389"/>
                    </a:lnTo>
                    <a:lnTo>
                      <a:pt x="1166" y="195"/>
                    </a:lnTo>
                    <a:lnTo>
                      <a:pt x="972" y="98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" name="Google Shape;2748;p127">
                <a:extLst>
                  <a:ext uri="{FF2B5EF4-FFF2-40B4-BE49-F238E27FC236}">
                    <a16:creationId xmlns:a16="http://schemas.microsoft.com/office/drawing/2014/main" id="{52113686-211E-A4A5-A9EB-EC9C10FACB79}"/>
                  </a:ext>
                </a:extLst>
              </p:cNvPr>
              <p:cNvSpPr/>
              <p:nvPr/>
            </p:nvSpPr>
            <p:spPr>
              <a:xfrm>
                <a:off x="8100704" y="2652071"/>
                <a:ext cx="36655" cy="39268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458" fill="none" extrusionOk="0">
                    <a:moveTo>
                      <a:pt x="680" y="1458"/>
                    </a:moveTo>
                    <a:lnTo>
                      <a:pt x="680" y="1458"/>
                    </a:lnTo>
                    <a:lnTo>
                      <a:pt x="972" y="1361"/>
                    </a:lnTo>
                    <a:lnTo>
                      <a:pt x="1166" y="1166"/>
                    </a:lnTo>
                    <a:lnTo>
                      <a:pt x="1360" y="972"/>
                    </a:lnTo>
                    <a:lnTo>
                      <a:pt x="1360" y="681"/>
                    </a:lnTo>
                    <a:lnTo>
                      <a:pt x="1360" y="681"/>
                    </a:lnTo>
                    <a:lnTo>
                      <a:pt x="1360" y="389"/>
                    </a:lnTo>
                    <a:lnTo>
                      <a:pt x="1166" y="195"/>
                    </a:lnTo>
                    <a:lnTo>
                      <a:pt x="972" y="98"/>
                    </a:lnTo>
                    <a:lnTo>
                      <a:pt x="680" y="1"/>
                    </a:lnTo>
                    <a:lnTo>
                      <a:pt x="680" y="1"/>
                    </a:lnTo>
                    <a:lnTo>
                      <a:pt x="389" y="98"/>
                    </a:lnTo>
                    <a:lnTo>
                      <a:pt x="195" y="195"/>
                    </a:lnTo>
                    <a:lnTo>
                      <a:pt x="0" y="389"/>
                    </a:lnTo>
                    <a:lnTo>
                      <a:pt x="0" y="681"/>
                    </a:lnTo>
                    <a:lnTo>
                      <a:pt x="0" y="681"/>
                    </a:lnTo>
                    <a:lnTo>
                      <a:pt x="0" y="972"/>
                    </a:lnTo>
                    <a:lnTo>
                      <a:pt x="195" y="1166"/>
                    </a:lnTo>
                    <a:lnTo>
                      <a:pt x="389" y="1361"/>
                    </a:lnTo>
                    <a:lnTo>
                      <a:pt x="680" y="1458"/>
                    </a:lnTo>
                    <a:lnTo>
                      <a:pt x="680" y="145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" name="Google Shape;2749;p127">
                <a:extLst>
                  <a:ext uri="{FF2B5EF4-FFF2-40B4-BE49-F238E27FC236}">
                    <a16:creationId xmlns:a16="http://schemas.microsoft.com/office/drawing/2014/main" id="{20472F22-99F6-376C-2F32-586C86AFFD5C}"/>
                  </a:ext>
                </a:extLst>
              </p:cNvPr>
              <p:cNvSpPr/>
              <p:nvPr/>
            </p:nvSpPr>
            <p:spPr>
              <a:xfrm>
                <a:off x="8111154" y="2662548"/>
                <a:ext cx="1572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fill="none" extrusionOk="0">
                    <a:moveTo>
                      <a:pt x="292" y="0"/>
                    </a:moveTo>
                    <a:lnTo>
                      <a:pt x="292" y="0"/>
                    </a:lnTo>
                    <a:lnTo>
                      <a:pt x="487" y="97"/>
                    </a:lnTo>
                    <a:lnTo>
                      <a:pt x="584" y="292"/>
                    </a:lnTo>
                    <a:lnTo>
                      <a:pt x="584" y="292"/>
                    </a:lnTo>
                    <a:lnTo>
                      <a:pt x="487" y="583"/>
                    </a:lnTo>
                    <a:lnTo>
                      <a:pt x="292" y="583"/>
                    </a:lnTo>
                    <a:lnTo>
                      <a:pt x="292" y="583"/>
                    </a:lnTo>
                    <a:lnTo>
                      <a:pt x="98" y="583"/>
                    </a:lnTo>
                    <a:lnTo>
                      <a:pt x="1" y="292"/>
                    </a:lnTo>
                    <a:lnTo>
                      <a:pt x="1" y="292"/>
                    </a:lnTo>
                    <a:lnTo>
                      <a:pt x="98" y="97"/>
                    </a:lnTo>
                    <a:lnTo>
                      <a:pt x="292" y="0"/>
                    </a:lnTo>
                    <a:lnTo>
                      <a:pt x="292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" name="Google Shape;2750;p127">
                <a:extLst>
                  <a:ext uri="{FF2B5EF4-FFF2-40B4-BE49-F238E27FC236}">
                    <a16:creationId xmlns:a16="http://schemas.microsoft.com/office/drawing/2014/main" id="{5263B46D-AEE6-47C5-8C6D-E14738344871}"/>
                  </a:ext>
                </a:extLst>
              </p:cNvPr>
              <p:cNvSpPr/>
              <p:nvPr/>
            </p:nvSpPr>
            <p:spPr>
              <a:xfrm>
                <a:off x="8119018" y="2662548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99" name="Google Shape;1443;p99">
            <a:extLst>
              <a:ext uri="{FF2B5EF4-FFF2-40B4-BE49-F238E27FC236}">
                <a16:creationId xmlns:a16="http://schemas.microsoft.com/office/drawing/2014/main" id="{C59C7D76-E9D1-A49F-4AEE-56B3BD16C500}"/>
              </a:ext>
            </a:extLst>
          </p:cNvPr>
          <p:cNvSpPr txBox="1">
            <a:spLocks/>
          </p:cNvSpPr>
          <p:nvPr/>
        </p:nvSpPr>
        <p:spPr>
          <a:xfrm>
            <a:off x="5482323" y="3160966"/>
            <a:ext cx="2867214" cy="36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2400" err="1">
                <a:solidFill>
                  <a:schemeClr val="accent1"/>
                </a:solidFill>
                <a:latin typeface="Montserrat" panose="00000500000000000000" pitchFamily="2" charset="0"/>
                <a:ea typeface="Adobe Heiti Std R" panose="020B0400000000000000" pitchFamily="34" charset="-128"/>
              </a:rPr>
              <a:t>Mosfet</a:t>
            </a:r>
            <a:r>
              <a:rPr lang="it-IT" sz="2400">
                <a:solidFill>
                  <a:schemeClr val="accent1"/>
                </a:solidFill>
                <a:latin typeface="Montserrat" panose="00000500000000000000" pitchFamily="2" charset="0"/>
                <a:ea typeface="Adobe Heiti Std R" panose="020B0400000000000000" pitchFamily="34" charset="-128"/>
              </a:rPr>
              <a:t> Module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F181CCB7-8560-DFFC-62C5-CEE48F17DB9C}"/>
              </a:ext>
            </a:extLst>
          </p:cNvPr>
          <p:cNvSpPr txBox="1"/>
          <p:nvPr/>
        </p:nvSpPr>
        <p:spPr>
          <a:xfrm>
            <a:off x="5482323" y="3548304"/>
            <a:ext cx="351110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400">
                <a:solidFill>
                  <a:srgbClr val="68920A"/>
                </a:solidFill>
                <a:latin typeface="Montserrat"/>
                <a:sym typeface="Montserrat"/>
              </a:rPr>
              <a:t>A 24V battery provides the alimentation for the load</a:t>
            </a:r>
          </a:p>
        </p:txBody>
      </p:sp>
      <p:grpSp>
        <p:nvGrpSpPr>
          <p:cNvPr id="165" name="Gruppo 164">
            <a:extLst>
              <a:ext uri="{FF2B5EF4-FFF2-40B4-BE49-F238E27FC236}">
                <a16:creationId xmlns:a16="http://schemas.microsoft.com/office/drawing/2014/main" id="{5F017030-52DE-A741-F730-C161851ADFB1}"/>
              </a:ext>
            </a:extLst>
          </p:cNvPr>
          <p:cNvGrpSpPr/>
          <p:nvPr/>
        </p:nvGrpSpPr>
        <p:grpSpPr>
          <a:xfrm>
            <a:off x="3299540" y="4111772"/>
            <a:ext cx="765900" cy="765900"/>
            <a:chOff x="7628956" y="4899730"/>
            <a:chExt cx="765900" cy="765900"/>
          </a:xfrm>
        </p:grpSpPr>
        <p:sp>
          <p:nvSpPr>
            <p:cNvPr id="145" name="Google Shape;1448;p99">
              <a:extLst>
                <a:ext uri="{FF2B5EF4-FFF2-40B4-BE49-F238E27FC236}">
                  <a16:creationId xmlns:a16="http://schemas.microsoft.com/office/drawing/2014/main" id="{AA524E5E-C54D-0FCD-325A-FAB8B3D93476}"/>
                </a:ext>
              </a:extLst>
            </p:cNvPr>
            <p:cNvSpPr/>
            <p:nvPr/>
          </p:nvSpPr>
          <p:spPr>
            <a:xfrm>
              <a:off x="7628956" y="4899730"/>
              <a:ext cx="765900" cy="76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46" name="Google Shape;995;p87">
              <a:extLst>
                <a:ext uri="{FF2B5EF4-FFF2-40B4-BE49-F238E27FC236}">
                  <a16:creationId xmlns:a16="http://schemas.microsoft.com/office/drawing/2014/main" id="{410AEDD5-86D0-1C94-37D9-BB7E548C8B25}"/>
                </a:ext>
              </a:extLst>
            </p:cNvPr>
            <p:cNvGrpSpPr/>
            <p:nvPr/>
          </p:nvGrpSpPr>
          <p:grpSpPr>
            <a:xfrm>
              <a:off x="7827353" y="5071345"/>
              <a:ext cx="369105" cy="422670"/>
              <a:chOff x="1560954" y="1344148"/>
              <a:chExt cx="324402" cy="371480"/>
            </a:xfrm>
          </p:grpSpPr>
          <p:sp>
            <p:nvSpPr>
              <p:cNvPr id="147" name="Google Shape;996;p87">
                <a:extLst>
                  <a:ext uri="{FF2B5EF4-FFF2-40B4-BE49-F238E27FC236}">
                    <a16:creationId xmlns:a16="http://schemas.microsoft.com/office/drawing/2014/main" id="{4F68E2B6-BB8A-84DC-28C1-97FB5783BECE}"/>
                  </a:ext>
                </a:extLst>
              </p:cNvPr>
              <p:cNvSpPr/>
              <p:nvPr/>
            </p:nvSpPr>
            <p:spPr>
              <a:xfrm>
                <a:off x="1788561" y="1590015"/>
                <a:ext cx="28791" cy="6019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235" extrusionOk="0">
                    <a:moveTo>
                      <a:pt x="97" y="1"/>
                    </a:moveTo>
                    <a:lnTo>
                      <a:pt x="0" y="195"/>
                    </a:lnTo>
                    <a:lnTo>
                      <a:pt x="0" y="1361"/>
                    </a:lnTo>
                    <a:lnTo>
                      <a:pt x="97" y="1555"/>
                    </a:lnTo>
                    <a:lnTo>
                      <a:pt x="680" y="2138"/>
                    </a:lnTo>
                    <a:lnTo>
                      <a:pt x="874" y="2235"/>
                    </a:lnTo>
                    <a:lnTo>
                      <a:pt x="971" y="2138"/>
                    </a:lnTo>
                    <a:lnTo>
                      <a:pt x="1068" y="2041"/>
                    </a:lnTo>
                    <a:lnTo>
                      <a:pt x="971" y="1846"/>
                    </a:lnTo>
                    <a:lnTo>
                      <a:pt x="389" y="1264"/>
                    </a:lnTo>
                    <a:lnTo>
                      <a:pt x="389" y="195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Google Shape;997;p87">
                <a:extLst>
                  <a:ext uri="{FF2B5EF4-FFF2-40B4-BE49-F238E27FC236}">
                    <a16:creationId xmlns:a16="http://schemas.microsoft.com/office/drawing/2014/main" id="{066C35EE-DB76-21E4-64E8-1B93004F29D6}"/>
                  </a:ext>
                </a:extLst>
              </p:cNvPr>
              <p:cNvSpPr/>
              <p:nvPr/>
            </p:nvSpPr>
            <p:spPr>
              <a:xfrm>
                <a:off x="1788561" y="1590015"/>
                <a:ext cx="28791" cy="6019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235" fill="none" extrusionOk="0">
                    <a:moveTo>
                      <a:pt x="389" y="1264"/>
                    </a:moveTo>
                    <a:lnTo>
                      <a:pt x="389" y="195"/>
                    </a:lnTo>
                    <a:lnTo>
                      <a:pt x="389" y="195"/>
                    </a:lnTo>
                    <a:lnTo>
                      <a:pt x="389" y="1"/>
                    </a:lnTo>
                    <a:lnTo>
                      <a:pt x="194" y="1"/>
                    </a:lnTo>
                    <a:lnTo>
                      <a:pt x="194" y="1"/>
                    </a:lnTo>
                    <a:lnTo>
                      <a:pt x="97" y="1"/>
                    </a:lnTo>
                    <a:lnTo>
                      <a:pt x="0" y="195"/>
                    </a:lnTo>
                    <a:lnTo>
                      <a:pt x="0" y="1361"/>
                    </a:lnTo>
                    <a:lnTo>
                      <a:pt x="0" y="1361"/>
                    </a:lnTo>
                    <a:lnTo>
                      <a:pt x="97" y="1555"/>
                    </a:lnTo>
                    <a:lnTo>
                      <a:pt x="680" y="2138"/>
                    </a:lnTo>
                    <a:lnTo>
                      <a:pt x="680" y="2138"/>
                    </a:lnTo>
                    <a:lnTo>
                      <a:pt x="874" y="2235"/>
                    </a:lnTo>
                    <a:lnTo>
                      <a:pt x="971" y="2138"/>
                    </a:lnTo>
                    <a:lnTo>
                      <a:pt x="971" y="2138"/>
                    </a:lnTo>
                    <a:lnTo>
                      <a:pt x="1068" y="2041"/>
                    </a:lnTo>
                    <a:lnTo>
                      <a:pt x="971" y="1846"/>
                    </a:lnTo>
                    <a:lnTo>
                      <a:pt x="389" y="1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" name="Google Shape;998;p87">
                <a:extLst>
                  <a:ext uri="{FF2B5EF4-FFF2-40B4-BE49-F238E27FC236}">
                    <a16:creationId xmlns:a16="http://schemas.microsoft.com/office/drawing/2014/main" id="{4CFBE1C0-625C-9DE3-C9A9-FB4BADEFA1A8}"/>
                  </a:ext>
                </a:extLst>
              </p:cNvPr>
              <p:cNvSpPr/>
              <p:nvPr/>
            </p:nvSpPr>
            <p:spPr>
              <a:xfrm>
                <a:off x="1801623" y="1624030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Google Shape;999;p87">
                <a:extLst>
                  <a:ext uri="{FF2B5EF4-FFF2-40B4-BE49-F238E27FC236}">
                    <a16:creationId xmlns:a16="http://schemas.microsoft.com/office/drawing/2014/main" id="{FFB43E6C-580D-3818-36B6-93D1AA2FEC72}"/>
                  </a:ext>
                </a:extLst>
              </p:cNvPr>
              <p:cNvSpPr/>
              <p:nvPr/>
            </p:nvSpPr>
            <p:spPr>
              <a:xfrm>
                <a:off x="1560954" y="1344148"/>
                <a:ext cx="324402" cy="371480"/>
              </a:xfrm>
              <a:custGeom>
                <a:avLst/>
                <a:gdLst/>
                <a:ahLst/>
                <a:cxnLst/>
                <a:rect l="l" t="t" r="r" b="b"/>
                <a:pathLst>
                  <a:path w="12045" h="13793" extrusionOk="0">
                    <a:moveTo>
                      <a:pt x="9519" y="5925"/>
                    </a:moveTo>
                    <a:lnTo>
                      <a:pt x="9617" y="6119"/>
                    </a:lnTo>
                    <a:lnTo>
                      <a:pt x="9714" y="6216"/>
                    </a:lnTo>
                    <a:lnTo>
                      <a:pt x="9617" y="6410"/>
                    </a:lnTo>
                    <a:lnTo>
                      <a:pt x="9519" y="6410"/>
                    </a:lnTo>
                    <a:lnTo>
                      <a:pt x="9422" y="6508"/>
                    </a:lnTo>
                    <a:lnTo>
                      <a:pt x="7965" y="6508"/>
                    </a:lnTo>
                    <a:lnTo>
                      <a:pt x="7771" y="6410"/>
                    </a:lnTo>
                    <a:lnTo>
                      <a:pt x="7674" y="6216"/>
                    </a:lnTo>
                    <a:lnTo>
                      <a:pt x="7771" y="6022"/>
                    </a:lnTo>
                    <a:lnTo>
                      <a:pt x="7965" y="5925"/>
                    </a:lnTo>
                    <a:close/>
                    <a:moveTo>
                      <a:pt x="9034" y="6896"/>
                    </a:moveTo>
                    <a:lnTo>
                      <a:pt x="9034" y="7187"/>
                    </a:lnTo>
                    <a:lnTo>
                      <a:pt x="8354" y="7187"/>
                    </a:lnTo>
                    <a:lnTo>
                      <a:pt x="8354" y="6896"/>
                    </a:lnTo>
                    <a:close/>
                    <a:moveTo>
                      <a:pt x="5537" y="5828"/>
                    </a:moveTo>
                    <a:lnTo>
                      <a:pt x="5731" y="5925"/>
                    </a:lnTo>
                    <a:lnTo>
                      <a:pt x="6023" y="6119"/>
                    </a:lnTo>
                    <a:lnTo>
                      <a:pt x="6314" y="6119"/>
                    </a:lnTo>
                    <a:lnTo>
                      <a:pt x="5634" y="7382"/>
                    </a:lnTo>
                    <a:lnTo>
                      <a:pt x="5537" y="7770"/>
                    </a:lnTo>
                    <a:lnTo>
                      <a:pt x="5440" y="8159"/>
                    </a:lnTo>
                    <a:lnTo>
                      <a:pt x="5440" y="8839"/>
                    </a:lnTo>
                    <a:lnTo>
                      <a:pt x="4275" y="8839"/>
                    </a:lnTo>
                    <a:lnTo>
                      <a:pt x="4275" y="8159"/>
                    </a:lnTo>
                    <a:lnTo>
                      <a:pt x="4275" y="7770"/>
                    </a:lnTo>
                    <a:lnTo>
                      <a:pt x="4080" y="7382"/>
                    </a:lnTo>
                    <a:lnTo>
                      <a:pt x="3400" y="6119"/>
                    </a:lnTo>
                    <a:lnTo>
                      <a:pt x="3692" y="6119"/>
                    </a:lnTo>
                    <a:lnTo>
                      <a:pt x="3983" y="6022"/>
                    </a:lnTo>
                    <a:lnTo>
                      <a:pt x="4080" y="5828"/>
                    </a:lnTo>
                    <a:lnTo>
                      <a:pt x="4275" y="5828"/>
                    </a:lnTo>
                    <a:lnTo>
                      <a:pt x="4469" y="5925"/>
                    </a:lnTo>
                    <a:lnTo>
                      <a:pt x="4566" y="6022"/>
                    </a:lnTo>
                    <a:lnTo>
                      <a:pt x="4857" y="6119"/>
                    </a:lnTo>
                    <a:lnTo>
                      <a:pt x="5149" y="6022"/>
                    </a:lnTo>
                    <a:lnTo>
                      <a:pt x="5343" y="5925"/>
                    </a:lnTo>
                    <a:lnTo>
                      <a:pt x="5537" y="5828"/>
                    </a:lnTo>
                    <a:close/>
                    <a:moveTo>
                      <a:pt x="5634" y="9227"/>
                    </a:moveTo>
                    <a:lnTo>
                      <a:pt x="5537" y="9616"/>
                    </a:lnTo>
                    <a:lnTo>
                      <a:pt x="3400" y="9616"/>
                    </a:lnTo>
                    <a:lnTo>
                      <a:pt x="3400" y="9421"/>
                    </a:lnTo>
                    <a:lnTo>
                      <a:pt x="3400" y="9324"/>
                    </a:lnTo>
                    <a:lnTo>
                      <a:pt x="3595" y="9227"/>
                    </a:lnTo>
                    <a:close/>
                    <a:moveTo>
                      <a:pt x="5440" y="10004"/>
                    </a:moveTo>
                    <a:lnTo>
                      <a:pt x="5343" y="10490"/>
                    </a:lnTo>
                    <a:lnTo>
                      <a:pt x="5440" y="10587"/>
                    </a:lnTo>
                    <a:lnTo>
                      <a:pt x="3886" y="10587"/>
                    </a:lnTo>
                    <a:lnTo>
                      <a:pt x="3789" y="10684"/>
                    </a:lnTo>
                    <a:lnTo>
                      <a:pt x="3692" y="10781"/>
                    </a:lnTo>
                    <a:lnTo>
                      <a:pt x="3692" y="10975"/>
                    </a:lnTo>
                    <a:lnTo>
                      <a:pt x="5440" y="10975"/>
                    </a:lnTo>
                    <a:lnTo>
                      <a:pt x="5634" y="11655"/>
                    </a:lnTo>
                    <a:lnTo>
                      <a:pt x="2623" y="11655"/>
                    </a:lnTo>
                    <a:lnTo>
                      <a:pt x="2429" y="11558"/>
                    </a:lnTo>
                    <a:lnTo>
                      <a:pt x="2332" y="11364"/>
                    </a:lnTo>
                    <a:lnTo>
                      <a:pt x="2429" y="11073"/>
                    </a:lnTo>
                    <a:lnTo>
                      <a:pt x="2623" y="10975"/>
                    </a:lnTo>
                    <a:lnTo>
                      <a:pt x="3109" y="10975"/>
                    </a:lnTo>
                    <a:lnTo>
                      <a:pt x="3109" y="10878"/>
                    </a:lnTo>
                    <a:lnTo>
                      <a:pt x="3109" y="10684"/>
                    </a:lnTo>
                    <a:lnTo>
                      <a:pt x="2915" y="10587"/>
                    </a:lnTo>
                    <a:lnTo>
                      <a:pt x="2429" y="10587"/>
                    </a:lnTo>
                    <a:lnTo>
                      <a:pt x="2332" y="10393"/>
                    </a:lnTo>
                    <a:lnTo>
                      <a:pt x="2332" y="10198"/>
                    </a:lnTo>
                    <a:lnTo>
                      <a:pt x="2429" y="10101"/>
                    </a:lnTo>
                    <a:lnTo>
                      <a:pt x="2526" y="10004"/>
                    </a:lnTo>
                    <a:close/>
                    <a:moveTo>
                      <a:pt x="5731" y="12044"/>
                    </a:moveTo>
                    <a:lnTo>
                      <a:pt x="6217" y="12627"/>
                    </a:lnTo>
                    <a:lnTo>
                      <a:pt x="2623" y="12627"/>
                    </a:lnTo>
                    <a:lnTo>
                      <a:pt x="2429" y="12529"/>
                    </a:lnTo>
                    <a:lnTo>
                      <a:pt x="2332" y="12335"/>
                    </a:lnTo>
                    <a:lnTo>
                      <a:pt x="2429" y="12141"/>
                    </a:lnTo>
                    <a:lnTo>
                      <a:pt x="2623" y="12044"/>
                    </a:lnTo>
                    <a:close/>
                    <a:moveTo>
                      <a:pt x="6606" y="13112"/>
                    </a:moveTo>
                    <a:lnTo>
                      <a:pt x="6411" y="13306"/>
                    </a:lnTo>
                    <a:lnTo>
                      <a:pt x="6120" y="13404"/>
                    </a:lnTo>
                    <a:lnTo>
                      <a:pt x="3595" y="13404"/>
                    </a:lnTo>
                    <a:lnTo>
                      <a:pt x="3303" y="13306"/>
                    </a:lnTo>
                    <a:lnTo>
                      <a:pt x="3206" y="13112"/>
                    </a:lnTo>
                    <a:close/>
                    <a:moveTo>
                      <a:pt x="8645" y="7576"/>
                    </a:moveTo>
                    <a:lnTo>
                      <a:pt x="9228" y="7673"/>
                    </a:lnTo>
                    <a:lnTo>
                      <a:pt x="9811" y="7867"/>
                    </a:lnTo>
                    <a:lnTo>
                      <a:pt x="10296" y="8062"/>
                    </a:lnTo>
                    <a:lnTo>
                      <a:pt x="10782" y="8450"/>
                    </a:lnTo>
                    <a:lnTo>
                      <a:pt x="11073" y="8839"/>
                    </a:lnTo>
                    <a:lnTo>
                      <a:pt x="11365" y="9421"/>
                    </a:lnTo>
                    <a:lnTo>
                      <a:pt x="11559" y="9907"/>
                    </a:lnTo>
                    <a:lnTo>
                      <a:pt x="11559" y="10490"/>
                    </a:lnTo>
                    <a:lnTo>
                      <a:pt x="11559" y="11073"/>
                    </a:lnTo>
                    <a:lnTo>
                      <a:pt x="11365" y="11655"/>
                    </a:lnTo>
                    <a:lnTo>
                      <a:pt x="11073" y="12141"/>
                    </a:lnTo>
                    <a:lnTo>
                      <a:pt x="10782" y="12529"/>
                    </a:lnTo>
                    <a:lnTo>
                      <a:pt x="10296" y="12918"/>
                    </a:lnTo>
                    <a:lnTo>
                      <a:pt x="9811" y="13209"/>
                    </a:lnTo>
                    <a:lnTo>
                      <a:pt x="9228" y="13404"/>
                    </a:lnTo>
                    <a:lnTo>
                      <a:pt x="8063" y="13404"/>
                    </a:lnTo>
                    <a:lnTo>
                      <a:pt x="7577" y="13209"/>
                    </a:lnTo>
                    <a:lnTo>
                      <a:pt x="7091" y="12918"/>
                    </a:lnTo>
                    <a:lnTo>
                      <a:pt x="6606" y="12529"/>
                    </a:lnTo>
                    <a:lnTo>
                      <a:pt x="6314" y="12141"/>
                    </a:lnTo>
                    <a:lnTo>
                      <a:pt x="6023" y="11655"/>
                    </a:lnTo>
                    <a:lnTo>
                      <a:pt x="5829" y="11073"/>
                    </a:lnTo>
                    <a:lnTo>
                      <a:pt x="5731" y="10490"/>
                    </a:lnTo>
                    <a:lnTo>
                      <a:pt x="5829" y="9907"/>
                    </a:lnTo>
                    <a:lnTo>
                      <a:pt x="6023" y="9421"/>
                    </a:lnTo>
                    <a:lnTo>
                      <a:pt x="6314" y="8839"/>
                    </a:lnTo>
                    <a:lnTo>
                      <a:pt x="6606" y="8450"/>
                    </a:lnTo>
                    <a:lnTo>
                      <a:pt x="7091" y="8062"/>
                    </a:lnTo>
                    <a:lnTo>
                      <a:pt x="7577" y="7867"/>
                    </a:lnTo>
                    <a:lnTo>
                      <a:pt x="8063" y="7673"/>
                    </a:lnTo>
                    <a:lnTo>
                      <a:pt x="8645" y="7576"/>
                    </a:lnTo>
                    <a:close/>
                    <a:moveTo>
                      <a:pt x="4857" y="0"/>
                    </a:moveTo>
                    <a:lnTo>
                      <a:pt x="3886" y="97"/>
                    </a:lnTo>
                    <a:lnTo>
                      <a:pt x="3012" y="389"/>
                    </a:lnTo>
                    <a:lnTo>
                      <a:pt x="2138" y="874"/>
                    </a:lnTo>
                    <a:lnTo>
                      <a:pt x="1458" y="1457"/>
                    </a:lnTo>
                    <a:lnTo>
                      <a:pt x="875" y="2137"/>
                    </a:lnTo>
                    <a:lnTo>
                      <a:pt x="389" y="3011"/>
                    </a:lnTo>
                    <a:lnTo>
                      <a:pt x="98" y="3885"/>
                    </a:lnTo>
                    <a:lnTo>
                      <a:pt x="1" y="4856"/>
                    </a:lnTo>
                    <a:lnTo>
                      <a:pt x="98" y="5731"/>
                    </a:lnTo>
                    <a:lnTo>
                      <a:pt x="389" y="6605"/>
                    </a:lnTo>
                    <a:lnTo>
                      <a:pt x="778" y="7382"/>
                    </a:lnTo>
                    <a:lnTo>
                      <a:pt x="1264" y="8159"/>
                    </a:lnTo>
                    <a:lnTo>
                      <a:pt x="1846" y="8839"/>
                    </a:lnTo>
                    <a:lnTo>
                      <a:pt x="2332" y="9713"/>
                    </a:lnTo>
                    <a:lnTo>
                      <a:pt x="2041" y="10004"/>
                    </a:lnTo>
                    <a:lnTo>
                      <a:pt x="1943" y="10296"/>
                    </a:lnTo>
                    <a:lnTo>
                      <a:pt x="2041" y="10587"/>
                    </a:lnTo>
                    <a:lnTo>
                      <a:pt x="2235" y="10781"/>
                    </a:lnTo>
                    <a:lnTo>
                      <a:pt x="2041" y="11073"/>
                    </a:lnTo>
                    <a:lnTo>
                      <a:pt x="1943" y="11364"/>
                    </a:lnTo>
                    <a:lnTo>
                      <a:pt x="2041" y="11558"/>
                    </a:lnTo>
                    <a:lnTo>
                      <a:pt x="2235" y="11850"/>
                    </a:lnTo>
                    <a:lnTo>
                      <a:pt x="2041" y="12044"/>
                    </a:lnTo>
                    <a:lnTo>
                      <a:pt x="1943" y="12335"/>
                    </a:lnTo>
                    <a:lnTo>
                      <a:pt x="2041" y="12627"/>
                    </a:lnTo>
                    <a:lnTo>
                      <a:pt x="2235" y="12821"/>
                    </a:lnTo>
                    <a:lnTo>
                      <a:pt x="2429" y="13015"/>
                    </a:lnTo>
                    <a:lnTo>
                      <a:pt x="2720" y="13015"/>
                    </a:lnTo>
                    <a:lnTo>
                      <a:pt x="3012" y="13404"/>
                    </a:lnTo>
                    <a:lnTo>
                      <a:pt x="3206" y="13695"/>
                    </a:lnTo>
                    <a:lnTo>
                      <a:pt x="3400" y="13792"/>
                    </a:lnTo>
                    <a:lnTo>
                      <a:pt x="6411" y="13792"/>
                    </a:lnTo>
                    <a:lnTo>
                      <a:pt x="6606" y="13695"/>
                    </a:lnTo>
                    <a:lnTo>
                      <a:pt x="6800" y="13501"/>
                    </a:lnTo>
                    <a:lnTo>
                      <a:pt x="6994" y="13306"/>
                    </a:lnTo>
                    <a:lnTo>
                      <a:pt x="7383" y="13598"/>
                    </a:lnTo>
                    <a:lnTo>
                      <a:pt x="7771" y="13695"/>
                    </a:lnTo>
                    <a:lnTo>
                      <a:pt x="8257" y="13792"/>
                    </a:lnTo>
                    <a:lnTo>
                      <a:pt x="9325" y="13792"/>
                    </a:lnTo>
                    <a:lnTo>
                      <a:pt x="10005" y="13598"/>
                    </a:lnTo>
                    <a:lnTo>
                      <a:pt x="10588" y="13306"/>
                    </a:lnTo>
                    <a:lnTo>
                      <a:pt x="11073" y="12821"/>
                    </a:lnTo>
                    <a:lnTo>
                      <a:pt x="11462" y="12335"/>
                    </a:lnTo>
                    <a:lnTo>
                      <a:pt x="11753" y="11752"/>
                    </a:lnTo>
                    <a:lnTo>
                      <a:pt x="11948" y="11170"/>
                    </a:lnTo>
                    <a:lnTo>
                      <a:pt x="12045" y="10490"/>
                    </a:lnTo>
                    <a:lnTo>
                      <a:pt x="11948" y="9907"/>
                    </a:lnTo>
                    <a:lnTo>
                      <a:pt x="11850" y="9421"/>
                    </a:lnTo>
                    <a:lnTo>
                      <a:pt x="11559" y="8839"/>
                    </a:lnTo>
                    <a:lnTo>
                      <a:pt x="11268" y="8450"/>
                    </a:lnTo>
                    <a:lnTo>
                      <a:pt x="10879" y="8062"/>
                    </a:lnTo>
                    <a:lnTo>
                      <a:pt x="10491" y="7673"/>
                    </a:lnTo>
                    <a:lnTo>
                      <a:pt x="10005" y="7479"/>
                    </a:lnTo>
                    <a:lnTo>
                      <a:pt x="9422" y="7285"/>
                    </a:lnTo>
                    <a:lnTo>
                      <a:pt x="9422" y="6896"/>
                    </a:lnTo>
                    <a:lnTo>
                      <a:pt x="9714" y="6799"/>
                    </a:lnTo>
                    <a:lnTo>
                      <a:pt x="9908" y="6605"/>
                    </a:lnTo>
                    <a:lnTo>
                      <a:pt x="10005" y="6410"/>
                    </a:lnTo>
                    <a:lnTo>
                      <a:pt x="10005" y="6119"/>
                    </a:lnTo>
                    <a:lnTo>
                      <a:pt x="9908" y="5828"/>
                    </a:lnTo>
                    <a:lnTo>
                      <a:pt x="9811" y="5633"/>
                    </a:lnTo>
                    <a:lnTo>
                      <a:pt x="9617" y="5536"/>
                    </a:lnTo>
                    <a:lnTo>
                      <a:pt x="7771" y="5536"/>
                    </a:lnTo>
                    <a:lnTo>
                      <a:pt x="7577" y="5633"/>
                    </a:lnTo>
                    <a:lnTo>
                      <a:pt x="7383" y="5828"/>
                    </a:lnTo>
                    <a:lnTo>
                      <a:pt x="7285" y="6119"/>
                    </a:lnTo>
                    <a:lnTo>
                      <a:pt x="7383" y="6410"/>
                    </a:lnTo>
                    <a:lnTo>
                      <a:pt x="7480" y="6605"/>
                    </a:lnTo>
                    <a:lnTo>
                      <a:pt x="7674" y="6799"/>
                    </a:lnTo>
                    <a:lnTo>
                      <a:pt x="7965" y="6896"/>
                    </a:lnTo>
                    <a:lnTo>
                      <a:pt x="7965" y="7285"/>
                    </a:lnTo>
                    <a:lnTo>
                      <a:pt x="7285" y="7479"/>
                    </a:lnTo>
                    <a:lnTo>
                      <a:pt x="6703" y="7770"/>
                    </a:lnTo>
                    <a:lnTo>
                      <a:pt x="6217" y="8256"/>
                    </a:lnTo>
                    <a:lnTo>
                      <a:pt x="5829" y="8741"/>
                    </a:lnTo>
                    <a:lnTo>
                      <a:pt x="5829" y="8062"/>
                    </a:lnTo>
                    <a:lnTo>
                      <a:pt x="5829" y="7867"/>
                    </a:lnTo>
                    <a:lnTo>
                      <a:pt x="5926" y="7576"/>
                    </a:lnTo>
                    <a:lnTo>
                      <a:pt x="6897" y="5731"/>
                    </a:lnTo>
                    <a:lnTo>
                      <a:pt x="6897" y="5536"/>
                    </a:lnTo>
                    <a:lnTo>
                      <a:pt x="6897" y="5439"/>
                    </a:lnTo>
                    <a:lnTo>
                      <a:pt x="6800" y="5439"/>
                    </a:lnTo>
                    <a:lnTo>
                      <a:pt x="6508" y="5536"/>
                    </a:lnTo>
                    <a:lnTo>
                      <a:pt x="6314" y="5633"/>
                    </a:lnTo>
                    <a:lnTo>
                      <a:pt x="6120" y="5731"/>
                    </a:lnTo>
                    <a:lnTo>
                      <a:pt x="5926" y="5633"/>
                    </a:lnTo>
                    <a:lnTo>
                      <a:pt x="5829" y="5536"/>
                    </a:lnTo>
                    <a:lnTo>
                      <a:pt x="5537" y="5439"/>
                    </a:lnTo>
                    <a:lnTo>
                      <a:pt x="5246" y="5536"/>
                    </a:lnTo>
                    <a:lnTo>
                      <a:pt x="5052" y="5633"/>
                    </a:lnTo>
                    <a:lnTo>
                      <a:pt x="4857" y="5731"/>
                    </a:lnTo>
                    <a:lnTo>
                      <a:pt x="4663" y="5633"/>
                    </a:lnTo>
                    <a:lnTo>
                      <a:pt x="4566" y="5536"/>
                    </a:lnTo>
                    <a:lnTo>
                      <a:pt x="4275" y="5439"/>
                    </a:lnTo>
                    <a:lnTo>
                      <a:pt x="3983" y="5536"/>
                    </a:lnTo>
                    <a:lnTo>
                      <a:pt x="3789" y="5633"/>
                    </a:lnTo>
                    <a:lnTo>
                      <a:pt x="3595" y="5731"/>
                    </a:lnTo>
                    <a:lnTo>
                      <a:pt x="3400" y="5633"/>
                    </a:lnTo>
                    <a:lnTo>
                      <a:pt x="3303" y="5536"/>
                    </a:lnTo>
                    <a:lnTo>
                      <a:pt x="3012" y="5439"/>
                    </a:lnTo>
                    <a:lnTo>
                      <a:pt x="2915" y="5439"/>
                    </a:lnTo>
                    <a:lnTo>
                      <a:pt x="2818" y="5536"/>
                    </a:lnTo>
                    <a:lnTo>
                      <a:pt x="2818" y="5731"/>
                    </a:lnTo>
                    <a:lnTo>
                      <a:pt x="3789" y="7576"/>
                    </a:lnTo>
                    <a:lnTo>
                      <a:pt x="3886" y="7867"/>
                    </a:lnTo>
                    <a:lnTo>
                      <a:pt x="3886" y="8062"/>
                    </a:lnTo>
                    <a:lnTo>
                      <a:pt x="3886" y="8839"/>
                    </a:lnTo>
                    <a:lnTo>
                      <a:pt x="3595" y="8839"/>
                    </a:lnTo>
                    <a:lnTo>
                      <a:pt x="3303" y="8936"/>
                    </a:lnTo>
                    <a:lnTo>
                      <a:pt x="3206" y="9033"/>
                    </a:lnTo>
                    <a:lnTo>
                      <a:pt x="3012" y="9227"/>
                    </a:lnTo>
                    <a:lnTo>
                      <a:pt x="3012" y="9421"/>
                    </a:lnTo>
                    <a:lnTo>
                      <a:pt x="3012" y="9616"/>
                    </a:lnTo>
                    <a:lnTo>
                      <a:pt x="2720" y="9616"/>
                    </a:lnTo>
                    <a:lnTo>
                      <a:pt x="2235" y="8741"/>
                    </a:lnTo>
                    <a:lnTo>
                      <a:pt x="1555" y="7867"/>
                    </a:lnTo>
                    <a:lnTo>
                      <a:pt x="1069" y="7187"/>
                    </a:lnTo>
                    <a:lnTo>
                      <a:pt x="778" y="6508"/>
                    </a:lnTo>
                    <a:lnTo>
                      <a:pt x="487" y="5731"/>
                    </a:lnTo>
                    <a:lnTo>
                      <a:pt x="389" y="4856"/>
                    </a:lnTo>
                    <a:lnTo>
                      <a:pt x="487" y="3982"/>
                    </a:lnTo>
                    <a:lnTo>
                      <a:pt x="778" y="3108"/>
                    </a:lnTo>
                    <a:lnTo>
                      <a:pt x="1166" y="2428"/>
                    </a:lnTo>
                    <a:lnTo>
                      <a:pt x="1749" y="1748"/>
                    </a:lnTo>
                    <a:lnTo>
                      <a:pt x="2332" y="1166"/>
                    </a:lnTo>
                    <a:lnTo>
                      <a:pt x="3109" y="777"/>
                    </a:lnTo>
                    <a:lnTo>
                      <a:pt x="3983" y="486"/>
                    </a:lnTo>
                    <a:lnTo>
                      <a:pt x="4857" y="389"/>
                    </a:lnTo>
                    <a:lnTo>
                      <a:pt x="5731" y="486"/>
                    </a:lnTo>
                    <a:lnTo>
                      <a:pt x="6606" y="777"/>
                    </a:lnTo>
                    <a:lnTo>
                      <a:pt x="7383" y="1166"/>
                    </a:lnTo>
                    <a:lnTo>
                      <a:pt x="7965" y="1651"/>
                    </a:lnTo>
                    <a:lnTo>
                      <a:pt x="8548" y="2331"/>
                    </a:lnTo>
                    <a:lnTo>
                      <a:pt x="8937" y="3108"/>
                    </a:lnTo>
                    <a:lnTo>
                      <a:pt x="9228" y="3885"/>
                    </a:lnTo>
                    <a:lnTo>
                      <a:pt x="9325" y="4759"/>
                    </a:lnTo>
                    <a:lnTo>
                      <a:pt x="9422" y="4954"/>
                    </a:lnTo>
                    <a:lnTo>
                      <a:pt x="9714" y="4954"/>
                    </a:lnTo>
                    <a:lnTo>
                      <a:pt x="9714" y="4759"/>
                    </a:lnTo>
                    <a:lnTo>
                      <a:pt x="9617" y="3788"/>
                    </a:lnTo>
                    <a:lnTo>
                      <a:pt x="9325" y="2914"/>
                    </a:lnTo>
                    <a:lnTo>
                      <a:pt x="8840" y="2137"/>
                    </a:lnTo>
                    <a:lnTo>
                      <a:pt x="8257" y="1360"/>
                    </a:lnTo>
                    <a:lnTo>
                      <a:pt x="7577" y="777"/>
                    </a:lnTo>
                    <a:lnTo>
                      <a:pt x="6800" y="389"/>
                    </a:lnTo>
                    <a:lnTo>
                      <a:pt x="5829" y="97"/>
                    </a:lnTo>
                    <a:lnTo>
                      <a:pt x="48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" name="Google Shape;1000;p87">
                <a:extLst>
                  <a:ext uri="{FF2B5EF4-FFF2-40B4-BE49-F238E27FC236}">
                    <a16:creationId xmlns:a16="http://schemas.microsoft.com/office/drawing/2014/main" id="{3488EA8E-BA42-333B-3236-9B2790B33E07}"/>
                  </a:ext>
                </a:extLst>
              </p:cNvPr>
              <p:cNvSpPr/>
              <p:nvPr/>
            </p:nvSpPr>
            <p:spPr>
              <a:xfrm>
                <a:off x="1560954" y="1344148"/>
                <a:ext cx="324402" cy="371480"/>
              </a:xfrm>
              <a:custGeom>
                <a:avLst/>
                <a:gdLst/>
                <a:ahLst/>
                <a:cxnLst/>
                <a:rect l="l" t="t" r="r" b="b"/>
                <a:pathLst>
                  <a:path w="12045" h="13793" fill="none" extrusionOk="0">
                    <a:moveTo>
                      <a:pt x="9422" y="7285"/>
                    </a:moveTo>
                    <a:lnTo>
                      <a:pt x="9422" y="6896"/>
                    </a:lnTo>
                    <a:lnTo>
                      <a:pt x="9422" y="6896"/>
                    </a:lnTo>
                    <a:lnTo>
                      <a:pt x="9714" y="6799"/>
                    </a:lnTo>
                    <a:lnTo>
                      <a:pt x="9908" y="6605"/>
                    </a:lnTo>
                    <a:lnTo>
                      <a:pt x="10005" y="6410"/>
                    </a:lnTo>
                    <a:lnTo>
                      <a:pt x="10005" y="6119"/>
                    </a:lnTo>
                    <a:lnTo>
                      <a:pt x="10005" y="6119"/>
                    </a:lnTo>
                    <a:lnTo>
                      <a:pt x="9908" y="5828"/>
                    </a:lnTo>
                    <a:lnTo>
                      <a:pt x="9811" y="5633"/>
                    </a:lnTo>
                    <a:lnTo>
                      <a:pt x="9617" y="5536"/>
                    </a:lnTo>
                    <a:lnTo>
                      <a:pt x="9325" y="5536"/>
                    </a:lnTo>
                    <a:lnTo>
                      <a:pt x="7965" y="5536"/>
                    </a:lnTo>
                    <a:lnTo>
                      <a:pt x="7965" y="5536"/>
                    </a:lnTo>
                    <a:lnTo>
                      <a:pt x="7771" y="5536"/>
                    </a:lnTo>
                    <a:lnTo>
                      <a:pt x="7577" y="5633"/>
                    </a:lnTo>
                    <a:lnTo>
                      <a:pt x="7383" y="5828"/>
                    </a:lnTo>
                    <a:lnTo>
                      <a:pt x="7285" y="6119"/>
                    </a:lnTo>
                    <a:lnTo>
                      <a:pt x="7285" y="6119"/>
                    </a:lnTo>
                    <a:lnTo>
                      <a:pt x="7383" y="6410"/>
                    </a:lnTo>
                    <a:lnTo>
                      <a:pt x="7480" y="6605"/>
                    </a:lnTo>
                    <a:lnTo>
                      <a:pt x="7674" y="6799"/>
                    </a:lnTo>
                    <a:lnTo>
                      <a:pt x="7965" y="6896"/>
                    </a:lnTo>
                    <a:lnTo>
                      <a:pt x="7965" y="7285"/>
                    </a:lnTo>
                    <a:lnTo>
                      <a:pt x="7965" y="7285"/>
                    </a:lnTo>
                    <a:lnTo>
                      <a:pt x="7285" y="7479"/>
                    </a:lnTo>
                    <a:lnTo>
                      <a:pt x="6703" y="7770"/>
                    </a:lnTo>
                    <a:lnTo>
                      <a:pt x="6217" y="8256"/>
                    </a:lnTo>
                    <a:lnTo>
                      <a:pt x="5829" y="8741"/>
                    </a:lnTo>
                    <a:lnTo>
                      <a:pt x="5829" y="8062"/>
                    </a:lnTo>
                    <a:lnTo>
                      <a:pt x="5829" y="8062"/>
                    </a:lnTo>
                    <a:lnTo>
                      <a:pt x="5829" y="7867"/>
                    </a:lnTo>
                    <a:lnTo>
                      <a:pt x="5926" y="7576"/>
                    </a:lnTo>
                    <a:lnTo>
                      <a:pt x="6897" y="5731"/>
                    </a:lnTo>
                    <a:lnTo>
                      <a:pt x="6897" y="5731"/>
                    </a:lnTo>
                    <a:lnTo>
                      <a:pt x="6897" y="5536"/>
                    </a:lnTo>
                    <a:lnTo>
                      <a:pt x="6897" y="5439"/>
                    </a:lnTo>
                    <a:lnTo>
                      <a:pt x="6800" y="5439"/>
                    </a:lnTo>
                    <a:lnTo>
                      <a:pt x="6800" y="5439"/>
                    </a:lnTo>
                    <a:lnTo>
                      <a:pt x="6508" y="5536"/>
                    </a:lnTo>
                    <a:lnTo>
                      <a:pt x="6314" y="5633"/>
                    </a:lnTo>
                    <a:lnTo>
                      <a:pt x="6314" y="5633"/>
                    </a:lnTo>
                    <a:lnTo>
                      <a:pt x="6120" y="5731"/>
                    </a:lnTo>
                    <a:lnTo>
                      <a:pt x="6120" y="5731"/>
                    </a:lnTo>
                    <a:lnTo>
                      <a:pt x="5926" y="5633"/>
                    </a:lnTo>
                    <a:lnTo>
                      <a:pt x="5926" y="5633"/>
                    </a:lnTo>
                    <a:lnTo>
                      <a:pt x="5829" y="5536"/>
                    </a:lnTo>
                    <a:lnTo>
                      <a:pt x="5537" y="5439"/>
                    </a:lnTo>
                    <a:lnTo>
                      <a:pt x="5537" y="5439"/>
                    </a:lnTo>
                    <a:lnTo>
                      <a:pt x="5246" y="5536"/>
                    </a:lnTo>
                    <a:lnTo>
                      <a:pt x="5052" y="5633"/>
                    </a:lnTo>
                    <a:lnTo>
                      <a:pt x="5052" y="5633"/>
                    </a:lnTo>
                    <a:lnTo>
                      <a:pt x="4857" y="5731"/>
                    </a:lnTo>
                    <a:lnTo>
                      <a:pt x="4857" y="5731"/>
                    </a:lnTo>
                    <a:lnTo>
                      <a:pt x="4663" y="5633"/>
                    </a:lnTo>
                    <a:lnTo>
                      <a:pt x="4663" y="5633"/>
                    </a:lnTo>
                    <a:lnTo>
                      <a:pt x="4566" y="5536"/>
                    </a:lnTo>
                    <a:lnTo>
                      <a:pt x="4275" y="5439"/>
                    </a:lnTo>
                    <a:lnTo>
                      <a:pt x="4275" y="5439"/>
                    </a:lnTo>
                    <a:lnTo>
                      <a:pt x="3983" y="5536"/>
                    </a:lnTo>
                    <a:lnTo>
                      <a:pt x="3789" y="5633"/>
                    </a:lnTo>
                    <a:lnTo>
                      <a:pt x="3789" y="5633"/>
                    </a:lnTo>
                    <a:lnTo>
                      <a:pt x="3595" y="5731"/>
                    </a:lnTo>
                    <a:lnTo>
                      <a:pt x="3595" y="5731"/>
                    </a:lnTo>
                    <a:lnTo>
                      <a:pt x="3400" y="5633"/>
                    </a:lnTo>
                    <a:lnTo>
                      <a:pt x="3400" y="5633"/>
                    </a:lnTo>
                    <a:lnTo>
                      <a:pt x="3303" y="5536"/>
                    </a:lnTo>
                    <a:lnTo>
                      <a:pt x="3012" y="5439"/>
                    </a:lnTo>
                    <a:lnTo>
                      <a:pt x="3012" y="5439"/>
                    </a:lnTo>
                    <a:lnTo>
                      <a:pt x="2915" y="5439"/>
                    </a:lnTo>
                    <a:lnTo>
                      <a:pt x="2818" y="5536"/>
                    </a:lnTo>
                    <a:lnTo>
                      <a:pt x="2818" y="5731"/>
                    </a:lnTo>
                    <a:lnTo>
                      <a:pt x="3789" y="7576"/>
                    </a:lnTo>
                    <a:lnTo>
                      <a:pt x="3789" y="7576"/>
                    </a:lnTo>
                    <a:lnTo>
                      <a:pt x="3886" y="7867"/>
                    </a:lnTo>
                    <a:lnTo>
                      <a:pt x="3886" y="8062"/>
                    </a:lnTo>
                    <a:lnTo>
                      <a:pt x="3886" y="8839"/>
                    </a:lnTo>
                    <a:lnTo>
                      <a:pt x="3595" y="8839"/>
                    </a:lnTo>
                    <a:lnTo>
                      <a:pt x="3595" y="8839"/>
                    </a:lnTo>
                    <a:lnTo>
                      <a:pt x="3303" y="8936"/>
                    </a:lnTo>
                    <a:lnTo>
                      <a:pt x="3206" y="9033"/>
                    </a:lnTo>
                    <a:lnTo>
                      <a:pt x="3012" y="9227"/>
                    </a:lnTo>
                    <a:lnTo>
                      <a:pt x="3012" y="9421"/>
                    </a:lnTo>
                    <a:lnTo>
                      <a:pt x="3012" y="9616"/>
                    </a:lnTo>
                    <a:lnTo>
                      <a:pt x="2720" y="9616"/>
                    </a:lnTo>
                    <a:lnTo>
                      <a:pt x="2720" y="9616"/>
                    </a:lnTo>
                    <a:lnTo>
                      <a:pt x="2235" y="8741"/>
                    </a:lnTo>
                    <a:lnTo>
                      <a:pt x="1555" y="7867"/>
                    </a:lnTo>
                    <a:lnTo>
                      <a:pt x="1555" y="7867"/>
                    </a:lnTo>
                    <a:lnTo>
                      <a:pt x="1069" y="7187"/>
                    </a:lnTo>
                    <a:lnTo>
                      <a:pt x="778" y="6508"/>
                    </a:lnTo>
                    <a:lnTo>
                      <a:pt x="487" y="5731"/>
                    </a:lnTo>
                    <a:lnTo>
                      <a:pt x="389" y="4856"/>
                    </a:lnTo>
                    <a:lnTo>
                      <a:pt x="389" y="4856"/>
                    </a:lnTo>
                    <a:lnTo>
                      <a:pt x="487" y="3982"/>
                    </a:lnTo>
                    <a:lnTo>
                      <a:pt x="778" y="3108"/>
                    </a:lnTo>
                    <a:lnTo>
                      <a:pt x="1166" y="2428"/>
                    </a:lnTo>
                    <a:lnTo>
                      <a:pt x="1749" y="1748"/>
                    </a:lnTo>
                    <a:lnTo>
                      <a:pt x="2332" y="1166"/>
                    </a:lnTo>
                    <a:lnTo>
                      <a:pt x="3109" y="777"/>
                    </a:lnTo>
                    <a:lnTo>
                      <a:pt x="3983" y="486"/>
                    </a:lnTo>
                    <a:lnTo>
                      <a:pt x="4857" y="389"/>
                    </a:lnTo>
                    <a:lnTo>
                      <a:pt x="4857" y="389"/>
                    </a:lnTo>
                    <a:lnTo>
                      <a:pt x="5731" y="486"/>
                    </a:lnTo>
                    <a:lnTo>
                      <a:pt x="6606" y="777"/>
                    </a:lnTo>
                    <a:lnTo>
                      <a:pt x="7383" y="1166"/>
                    </a:lnTo>
                    <a:lnTo>
                      <a:pt x="7965" y="1651"/>
                    </a:lnTo>
                    <a:lnTo>
                      <a:pt x="8548" y="2331"/>
                    </a:lnTo>
                    <a:lnTo>
                      <a:pt x="8937" y="3108"/>
                    </a:lnTo>
                    <a:lnTo>
                      <a:pt x="9228" y="3885"/>
                    </a:lnTo>
                    <a:lnTo>
                      <a:pt x="9325" y="4759"/>
                    </a:lnTo>
                    <a:lnTo>
                      <a:pt x="9325" y="4759"/>
                    </a:lnTo>
                    <a:lnTo>
                      <a:pt x="9422" y="4954"/>
                    </a:lnTo>
                    <a:lnTo>
                      <a:pt x="9519" y="4954"/>
                    </a:lnTo>
                    <a:lnTo>
                      <a:pt x="9519" y="4954"/>
                    </a:lnTo>
                    <a:lnTo>
                      <a:pt x="9714" y="4954"/>
                    </a:lnTo>
                    <a:lnTo>
                      <a:pt x="9714" y="4759"/>
                    </a:lnTo>
                    <a:lnTo>
                      <a:pt x="9714" y="4759"/>
                    </a:lnTo>
                    <a:lnTo>
                      <a:pt x="9617" y="3788"/>
                    </a:lnTo>
                    <a:lnTo>
                      <a:pt x="9325" y="2914"/>
                    </a:lnTo>
                    <a:lnTo>
                      <a:pt x="8840" y="2137"/>
                    </a:lnTo>
                    <a:lnTo>
                      <a:pt x="8257" y="1360"/>
                    </a:lnTo>
                    <a:lnTo>
                      <a:pt x="7577" y="777"/>
                    </a:lnTo>
                    <a:lnTo>
                      <a:pt x="6800" y="389"/>
                    </a:lnTo>
                    <a:lnTo>
                      <a:pt x="5829" y="97"/>
                    </a:lnTo>
                    <a:lnTo>
                      <a:pt x="4857" y="0"/>
                    </a:lnTo>
                    <a:lnTo>
                      <a:pt x="4857" y="0"/>
                    </a:lnTo>
                    <a:lnTo>
                      <a:pt x="4857" y="0"/>
                    </a:lnTo>
                    <a:lnTo>
                      <a:pt x="4857" y="0"/>
                    </a:lnTo>
                    <a:lnTo>
                      <a:pt x="3886" y="97"/>
                    </a:lnTo>
                    <a:lnTo>
                      <a:pt x="3012" y="389"/>
                    </a:lnTo>
                    <a:lnTo>
                      <a:pt x="2138" y="874"/>
                    </a:lnTo>
                    <a:lnTo>
                      <a:pt x="1458" y="1457"/>
                    </a:lnTo>
                    <a:lnTo>
                      <a:pt x="875" y="2137"/>
                    </a:lnTo>
                    <a:lnTo>
                      <a:pt x="389" y="3011"/>
                    </a:lnTo>
                    <a:lnTo>
                      <a:pt x="98" y="3885"/>
                    </a:lnTo>
                    <a:lnTo>
                      <a:pt x="1" y="4856"/>
                    </a:lnTo>
                    <a:lnTo>
                      <a:pt x="1" y="4856"/>
                    </a:lnTo>
                    <a:lnTo>
                      <a:pt x="98" y="5731"/>
                    </a:lnTo>
                    <a:lnTo>
                      <a:pt x="389" y="6605"/>
                    </a:lnTo>
                    <a:lnTo>
                      <a:pt x="778" y="7382"/>
                    </a:lnTo>
                    <a:lnTo>
                      <a:pt x="1264" y="8159"/>
                    </a:lnTo>
                    <a:lnTo>
                      <a:pt x="1264" y="8159"/>
                    </a:lnTo>
                    <a:lnTo>
                      <a:pt x="1846" y="8839"/>
                    </a:lnTo>
                    <a:lnTo>
                      <a:pt x="2332" y="9713"/>
                    </a:lnTo>
                    <a:lnTo>
                      <a:pt x="2332" y="9713"/>
                    </a:lnTo>
                    <a:lnTo>
                      <a:pt x="2041" y="10004"/>
                    </a:lnTo>
                    <a:lnTo>
                      <a:pt x="1943" y="10296"/>
                    </a:lnTo>
                    <a:lnTo>
                      <a:pt x="1943" y="10296"/>
                    </a:lnTo>
                    <a:lnTo>
                      <a:pt x="2041" y="10587"/>
                    </a:lnTo>
                    <a:lnTo>
                      <a:pt x="2235" y="10781"/>
                    </a:lnTo>
                    <a:lnTo>
                      <a:pt x="2235" y="10781"/>
                    </a:lnTo>
                    <a:lnTo>
                      <a:pt x="2041" y="11073"/>
                    </a:lnTo>
                    <a:lnTo>
                      <a:pt x="1943" y="11364"/>
                    </a:lnTo>
                    <a:lnTo>
                      <a:pt x="1943" y="11364"/>
                    </a:lnTo>
                    <a:lnTo>
                      <a:pt x="2041" y="11558"/>
                    </a:lnTo>
                    <a:lnTo>
                      <a:pt x="2235" y="11850"/>
                    </a:lnTo>
                    <a:lnTo>
                      <a:pt x="2235" y="11850"/>
                    </a:lnTo>
                    <a:lnTo>
                      <a:pt x="2041" y="12044"/>
                    </a:lnTo>
                    <a:lnTo>
                      <a:pt x="1943" y="12335"/>
                    </a:lnTo>
                    <a:lnTo>
                      <a:pt x="1943" y="12335"/>
                    </a:lnTo>
                    <a:lnTo>
                      <a:pt x="2041" y="12627"/>
                    </a:lnTo>
                    <a:lnTo>
                      <a:pt x="2235" y="12821"/>
                    </a:lnTo>
                    <a:lnTo>
                      <a:pt x="2429" y="13015"/>
                    </a:lnTo>
                    <a:lnTo>
                      <a:pt x="2720" y="13015"/>
                    </a:lnTo>
                    <a:lnTo>
                      <a:pt x="2720" y="13015"/>
                    </a:lnTo>
                    <a:lnTo>
                      <a:pt x="2720" y="13015"/>
                    </a:lnTo>
                    <a:lnTo>
                      <a:pt x="3012" y="13404"/>
                    </a:lnTo>
                    <a:lnTo>
                      <a:pt x="3206" y="13695"/>
                    </a:lnTo>
                    <a:lnTo>
                      <a:pt x="3400" y="13792"/>
                    </a:lnTo>
                    <a:lnTo>
                      <a:pt x="3595" y="13792"/>
                    </a:lnTo>
                    <a:lnTo>
                      <a:pt x="6120" y="13792"/>
                    </a:lnTo>
                    <a:lnTo>
                      <a:pt x="6120" y="13792"/>
                    </a:lnTo>
                    <a:lnTo>
                      <a:pt x="6411" y="13792"/>
                    </a:lnTo>
                    <a:lnTo>
                      <a:pt x="6606" y="13695"/>
                    </a:lnTo>
                    <a:lnTo>
                      <a:pt x="6800" y="13501"/>
                    </a:lnTo>
                    <a:lnTo>
                      <a:pt x="6994" y="13306"/>
                    </a:lnTo>
                    <a:lnTo>
                      <a:pt x="6994" y="13306"/>
                    </a:lnTo>
                    <a:lnTo>
                      <a:pt x="7383" y="13598"/>
                    </a:lnTo>
                    <a:lnTo>
                      <a:pt x="7771" y="13695"/>
                    </a:lnTo>
                    <a:lnTo>
                      <a:pt x="8257" y="13792"/>
                    </a:lnTo>
                    <a:lnTo>
                      <a:pt x="8645" y="13792"/>
                    </a:lnTo>
                    <a:lnTo>
                      <a:pt x="8645" y="13792"/>
                    </a:lnTo>
                    <a:lnTo>
                      <a:pt x="9325" y="13792"/>
                    </a:lnTo>
                    <a:lnTo>
                      <a:pt x="10005" y="13598"/>
                    </a:lnTo>
                    <a:lnTo>
                      <a:pt x="10588" y="13306"/>
                    </a:lnTo>
                    <a:lnTo>
                      <a:pt x="11073" y="12821"/>
                    </a:lnTo>
                    <a:lnTo>
                      <a:pt x="11462" y="12335"/>
                    </a:lnTo>
                    <a:lnTo>
                      <a:pt x="11753" y="11752"/>
                    </a:lnTo>
                    <a:lnTo>
                      <a:pt x="11948" y="11170"/>
                    </a:lnTo>
                    <a:lnTo>
                      <a:pt x="12045" y="10490"/>
                    </a:lnTo>
                    <a:lnTo>
                      <a:pt x="12045" y="10490"/>
                    </a:lnTo>
                    <a:lnTo>
                      <a:pt x="11948" y="9907"/>
                    </a:lnTo>
                    <a:lnTo>
                      <a:pt x="11850" y="9421"/>
                    </a:lnTo>
                    <a:lnTo>
                      <a:pt x="11559" y="8839"/>
                    </a:lnTo>
                    <a:lnTo>
                      <a:pt x="11268" y="8450"/>
                    </a:lnTo>
                    <a:lnTo>
                      <a:pt x="10879" y="8062"/>
                    </a:lnTo>
                    <a:lnTo>
                      <a:pt x="10491" y="7673"/>
                    </a:lnTo>
                    <a:lnTo>
                      <a:pt x="10005" y="7479"/>
                    </a:lnTo>
                    <a:lnTo>
                      <a:pt x="9422" y="7285"/>
                    </a:lnTo>
                    <a:lnTo>
                      <a:pt x="9422" y="728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Google Shape;1001;p87">
                <a:extLst>
                  <a:ext uri="{FF2B5EF4-FFF2-40B4-BE49-F238E27FC236}">
                    <a16:creationId xmlns:a16="http://schemas.microsoft.com/office/drawing/2014/main" id="{11130C7B-E0ED-58FA-0420-768BA10707B6}"/>
                  </a:ext>
                </a:extLst>
              </p:cNvPr>
              <p:cNvSpPr/>
              <p:nvPr/>
            </p:nvSpPr>
            <p:spPr>
              <a:xfrm>
                <a:off x="1767607" y="1503696"/>
                <a:ext cx="54969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584" fill="none" extrusionOk="0">
                    <a:moveTo>
                      <a:pt x="1" y="292"/>
                    </a:moveTo>
                    <a:lnTo>
                      <a:pt x="1" y="292"/>
                    </a:lnTo>
                    <a:lnTo>
                      <a:pt x="98" y="98"/>
                    </a:lnTo>
                    <a:lnTo>
                      <a:pt x="292" y="1"/>
                    </a:lnTo>
                    <a:lnTo>
                      <a:pt x="1749" y="1"/>
                    </a:lnTo>
                    <a:lnTo>
                      <a:pt x="1749" y="1"/>
                    </a:lnTo>
                    <a:lnTo>
                      <a:pt x="1846" y="1"/>
                    </a:lnTo>
                    <a:lnTo>
                      <a:pt x="1944" y="195"/>
                    </a:lnTo>
                    <a:lnTo>
                      <a:pt x="1944" y="195"/>
                    </a:lnTo>
                    <a:lnTo>
                      <a:pt x="2041" y="292"/>
                    </a:lnTo>
                    <a:lnTo>
                      <a:pt x="1944" y="486"/>
                    </a:lnTo>
                    <a:lnTo>
                      <a:pt x="1846" y="486"/>
                    </a:lnTo>
                    <a:lnTo>
                      <a:pt x="1749" y="584"/>
                    </a:lnTo>
                    <a:lnTo>
                      <a:pt x="292" y="584"/>
                    </a:lnTo>
                    <a:lnTo>
                      <a:pt x="292" y="584"/>
                    </a:lnTo>
                    <a:lnTo>
                      <a:pt x="98" y="486"/>
                    </a:lnTo>
                    <a:lnTo>
                      <a:pt x="1" y="292"/>
                    </a:lnTo>
                    <a:lnTo>
                      <a:pt x="1" y="29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Google Shape;1002;p87">
                <a:extLst>
                  <a:ext uri="{FF2B5EF4-FFF2-40B4-BE49-F238E27FC236}">
                    <a16:creationId xmlns:a16="http://schemas.microsoft.com/office/drawing/2014/main" id="{531AD52B-83F2-FC4A-A462-F168CA48D071}"/>
                  </a:ext>
                </a:extLst>
              </p:cNvPr>
              <p:cNvSpPr/>
              <p:nvPr/>
            </p:nvSpPr>
            <p:spPr>
              <a:xfrm>
                <a:off x="1785921" y="1529874"/>
                <a:ext cx="18341" cy="7864"/>
              </a:xfrm>
              <a:custGeom>
                <a:avLst/>
                <a:gdLst/>
                <a:ahLst/>
                <a:cxnLst/>
                <a:rect l="l" t="t" r="r" b="b"/>
                <a:pathLst>
                  <a:path w="681" h="292" fill="none" extrusionOk="0">
                    <a:moveTo>
                      <a:pt x="1" y="0"/>
                    </a:moveTo>
                    <a:lnTo>
                      <a:pt x="681" y="0"/>
                    </a:lnTo>
                    <a:lnTo>
                      <a:pt x="681" y="291"/>
                    </a:lnTo>
                    <a:lnTo>
                      <a:pt x="681" y="291"/>
                    </a:lnTo>
                    <a:lnTo>
                      <a:pt x="292" y="291"/>
                    </a:lnTo>
                    <a:lnTo>
                      <a:pt x="292" y="291"/>
                    </a:lnTo>
                    <a:lnTo>
                      <a:pt x="1" y="291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Google Shape;1003;p87">
                <a:extLst>
                  <a:ext uri="{FF2B5EF4-FFF2-40B4-BE49-F238E27FC236}">
                    <a16:creationId xmlns:a16="http://schemas.microsoft.com/office/drawing/2014/main" id="{198C2CCC-B5CF-A97E-F7C5-F3CBC991AE96}"/>
                  </a:ext>
                </a:extLst>
              </p:cNvPr>
              <p:cNvSpPr/>
              <p:nvPr/>
            </p:nvSpPr>
            <p:spPr>
              <a:xfrm>
                <a:off x="1652525" y="1501084"/>
                <a:ext cx="78508" cy="81121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3012" fill="none" extrusionOk="0">
                    <a:moveTo>
                      <a:pt x="680" y="1555"/>
                    </a:moveTo>
                    <a:lnTo>
                      <a:pt x="0" y="292"/>
                    </a:lnTo>
                    <a:lnTo>
                      <a:pt x="0" y="292"/>
                    </a:lnTo>
                    <a:lnTo>
                      <a:pt x="292" y="292"/>
                    </a:lnTo>
                    <a:lnTo>
                      <a:pt x="583" y="195"/>
                    </a:lnTo>
                    <a:lnTo>
                      <a:pt x="680" y="1"/>
                    </a:lnTo>
                    <a:lnTo>
                      <a:pt x="875" y="1"/>
                    </a:lnTo>
                    <a:lnTo>
                      <a:pt x="875" y="1"/>
                    </a:lnTo>
                    <a:lnTo>
                      <a:pt x="1069" y="98"/>
                    </a:lnTo>
                    <a:lnTo>
                      <a:pt x="1069" y="98"/>
                    </a:lnTo>
                    <a:lnTo>
                      <a:pt x="1166" y="195"/>
                    </a:lnTo>
                    <a:lnTo>
                      <a:pt x="1457" y="292"/>
                    </a:lnTo>
                    <a:lnTo>
                      <a:pt x="1457" y="292"/>
                    </a:lnTo>
                    <a:lnTo>
                      <a:pt x="1749" y="195"/>
                    </a:lnTo>
                    <a:lnTo>
                      <a:pt x="1943" y="98"/>
                    </a:lnTo>
                    <a:lnTo>
                      <a:pt x="1943" y="98"/>
                    </a:lnTo>
                    <a:lnTo>
                      <a:pt x="2137" y="1"/>
                    </a:lnTo>
                    <a:lnTo>
                      <a:pt x="2137" y="1"/>
                    </a:lnTo>
                    <a:lnTo>
                      <a:pt x="2331" y="98"/>
                    </a:lnTo>
                    <a:lnTo>
                      <a:pt x="2331" y="98"/>
                    </a:lnTo>
                    <a:lnTo>
                      <a:pt x="2623" y="292"/>
                    </a:lnTo>
                    <a:lnTo>
                      <a:pt x="2914" y="292"/>
                    </a:lnTo>
                    <a:lnTo>
                      <a:pt x="2234" y="1555"/>
                    </a:lnTo>
                    <a:lnTo>
                      <a:pt x="2234" y="1555"/>
                    </a:lnTo>
                    <a:lnTo>
                      <a:pt x="2137" y="1943"/>
                    </a:lnTo>
                    <a:lnTo>
                      <a:pt x="2040" y="2332"/>
                    </a:lnTo>
                    <a:lnTo>
                      <a:pt x="2040" y="3012"/>
                    </a:lnTo>
                    <a:lnTo>
                      <a:pt x="875" y="3012"/>
                    </a:lnTo>
                    <a:lnTo>
                      <a:pt x="875" y="2332"/>
                    </a:lnTo>
                    <a:lnTo>
                      <a:pt x="875" y="2332"/>
                    </a:lnTo>
                    <a:lnTo>
                      <a:pt x="875" y="1943"/>
                    </a:lnTo>
                    <a:lnTo>
                      <a:pt x="680" y="1555"/>
                    </a:lnTo>
                    <a:lnTo>
                      <a:pt x="680" y="155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5" name="Google Shape;1004;p87">
                <a:extLst>
                  <a:ext uri="{FF2B5EF4-FFF2-40B4-BE49-F238E27FC236}">
                    <a16:creationId xmlns:a16="http://schemas.microsoft.com/office/drawing/2014/main" id="{B3651FA4-101E-F6F4-6007-E5104BD99839}"/>
                  </a:ext>
                </a:extLst>
              </p:cNvPr>
              <p:cNvSpPr/>
              <p:nvPr/>
            </p:nvSpPr>
            <p:spPr>
              <a:xfrm>
                <a:off x="1652525" y="1592654"/>
                <a:ext cx="60194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89" fill="none" extrusionOk="0">
                    <a:moveTo>
                      <a:pt x="195" y="0"/>
                    </a:moveTo>
                    <a:lnTo>
                      <a:pt x="2234" y="0"/>
                    </a:lnTo>
                    <a:lnTo>
                      <a:pt x="2234" y="0"/>
                    </a:lnTo>
                    <a:lnTo>
                      <a:pt x="2137" y="389"/>
                    </a:lnTo>
                    <a:lnTo>
                      <a:pt x="0" y="389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0" y="97"/>
                    </a:lnTo>
                    <a:lnTo>
                      <a:pt x="195" y="0"/>
                    </a:lnTo>
                    <a:lnTo>
                      <a:pt x="19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Google Shape;1005;p87">
                <a:extLst>
                  <a:ext uri="{FF2B5EF4-FFF2-40B4-BE49-F238E27FC236}">
                    <a16:creationId xmlns:a16="http://schemas.microsoft.com/office/drawing/2014/main" id="{34C4B449-E6B8-3236-E22E-C1CCB492D08C}"/>
                  </a:ext>
                </a:extLst>
              </p:cNvPr>
              <p:cNvSpPr/>
              <p:nvPr/>
            </p:nvSpPr>
            <p:spPr>
              <a:xfrm>
                <a:off x="1623734" y="1613581"/>
                <a:ext cx="88985" cy="4449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652" fill="none" extrusionOk="0">
                    <a:moveTo>
                      <a:pt x="1" y="1360"/>
                    </a:moveTo>
                    <a:lnTo>
                      <a:pt x="1" y="1360"/>
                    </a:lnTo>
                    <a:lnTo>
                      <a:pt x="98" y="1069"/>
                    </a:lnTo>
                    <a:lnTo>
                      <a:pt x="292" y="971"/>
                    </a:lnTo>
                    <a:lnTo>
                      <a:pt x="584" y="971"/>
                    </a:lnTo>
                    <a:lnTo>
                      <a:pt x="584" y="971"/>
                    </a:lnTo>
                    <a:lnTo>
                      <a:pt x="778" y="971"/>
                    </a:lnTo>
                    <a:lnTo>
                      <a:pt x="778" y="874"/>
                    </a:lnTo>
                    <a:lnTo>
                      <a:pt x="778" y="874"/>
                    </a:lnTo>
                    <a:lnTo>
                      <a:pt x="778" y="680"/>
                    </a:lnTo>
                    <a:lnTo>
                      <a:pt x="584" y="583"/>
                    </a:lnTo>
                    <a:lnTo>
                      <a:pt x="292" y="583"/>
                    </a:lnTo>
                    <a:lnTo>
                      <a:pt x="292" y="583"/>
                    </a:lnTo>
                    <a:lnTo>
                      <a:pt x="98" y="583"/>
                    </a:lnTo>
                    <a:lnTo>
                      <a:pt x="1" y="389"/>
                    </a:lnTo>
                    <a:lnTo>
                      <a:pt x="1" y="389"/>
                    </a:lnTo>
                    <a:lnTo>
                      <a:pt x="1" y="194"/>
                    </a:lnTo>
                    <a:lnTo>
                      <a:pt x="98" y="97"/>
                    </a:lnTo>
                    <a:lnTo>
                      <a:pt x="195" y="0"/>
                    </a:lnTo>
                    <a:lnTo>
                      <a:pt x="292" y="0"/>
                    </a:lnTo>
                    <a:lnTo>
                      <a:pt x="3109" y="0"/>
                    </a:lnTo>
                    <a:lnTo>
                      <a:pt x="3109" y="0"/>
                    </a:lnTo>
                    <a:lnTo>
                      <a:pt x="3012" y="486"/>
                    </a:lnTo>
                    <a:lnTo>
                      <a:pt x="3012" y="486"/>
                    </a:lnTo>
                    <a:lnTo>
                      <a:pt x="3109" y="583"/>
                    </a:lnTo>
                    <a:lnTo>
                      <a:pt x="1555" y="583"/>
                    </a:lnTo>
                    <a:lnTo>
                      <a:pt x="1555" y="583"/>
                    </a:lnTo>
                    <a:lnTo>
                      <a:pt x="1458" y="680"/>
                    </a:lnTo>
                    <a:lnTo>
                      <a:pt x="1361" y="777"/>
                    </a:lnTo>
                    <a:lnTo>
                      <a:pt x="1361" y="777"/>
                    </a:lnTo>
                    <a:lnTo>
                      <a:pt x="1361" y="971"/>
                    </a:lnTo>
                    <a:lnTo>
                      <a:pt x="1555" y="971"/>
                    </a:lnTo>
                    <a:lnTo>
                      <a:pt x="3109" y="971"/>
                    </a:lnTo>
                    <a:lnTo>
                      <a:pt x="3109" y="971"/>
                    </a:lnTo>
                    <a:lnTo>
                      <a:pt x="3303" y="1651"/>
                    </a:lnTo>
                    <a:lnTo>
                      <a:pt x="292" y="1651"/>
                    </a:lnTo>
                    <a:lnTo>
                      <a:pt x="292" y="1651"/>
                    </a:lnTo>
                    <a:lnTo>
                      <a:pt x="98" y="1554"/>
                    </a:lnTo>
                    <a:lnTo>
                      <a:pt x="1" y="1360"/>
                    </a:lnTo>
                    <a:lnTo>
                      <a:pt x="1" y="136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Google Shape;1006;p87">
                <a:extLst>
                  <a:ext uri="{FF2B5EF4-FFF2-40B4-BE49-F238E27FC236}">
                    <a16:creationId xmlns:a16="http://schemas.microsoft.com/office/drawing/2014/main" id="{6779CB73-60CA-0390-6F23-120F6DE246F1}"/>
                  </a:ext>
                </a:extLst>
              </p:cNvPr>
              <p:cNvSpPr/>
              <p:nvPr/>
            </p:nvSpPr>
            <p:spPr>
              <a:xfrm>
                <a:off x="1623734" y="1668496"/>
                <a:ext cx="104687" cy="15729"/>
              </a:xfrm>
              <a:custGeom>
                <a:avLst/>
                <a:gdLst/>
                <a:ahLst/>
                <a:cxnLst/>
                <a:rect l="l" t="t" r="r" b="b"/>
                <a:pathLst>
                  <a:path w="3887" h="584" fill="none" extrusionOk="0">
                    <a:moveTo>
                      <a:pt x="1" y="292"/>
                    </a:moveTo>
                    <a:lnTo>
                      <a:pt x="1" y="292"/>
                    </a:lnTo>
                    <a:lnTo>
                      <a:pt x="98" y="98"/>
                    </a:lnTo>
                    <a:lnTo>
                      <a:pt x="292" y="1"/>
                    </a:lnTo>
                    <a:lnTo>
                      <a:pt x="3400" y="1"/>
                    </a:lnTo>
                    <a:lnTo>
                      <a:pt x="3400" y="1"/>
                    </a:lnTo>
                    <a:lnTo>
                      <a:pt x="3886" y="584"/>
                    </a:lnTo>
                    <a:lnTo>
                      <a:pt x="292" y="584"/>
                    </a:lnTo>
                    <a:lnTo>
                      <a:pt x="292" y="584"/>
                    </a:lnTo>
                    <a:lnTo>
                      <a:pt x="98" y="486"/>
                    </a:lnTo>
                    <a:lnTo>
                      <a:pt x="1" y="292"/>
                    </a:lnTo>
                    <a:lnTo>
                      <a:pt x="1" y="29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Google Shape;1007;p87">
                <a:extLst>
                  <a:ext uri="{FF2B5EF4-FFF2-40B4-BE49-F238E27FC236}">
                    <a16:creationId xmlns:a16="http://schemas.microsoft.com/office/drawing/2014/main" id="{171D13E2-F9DC-AAF5-2115-B45AB10B5A20}"/>
                  </a:ext>
                </a:extLst>
              </p:cNvPr>
              <p:cNvSpPr/>
              <p:nvPr/>
            </p:nvSpPr>
            <p:spPr>
              <a:xfrm>
                <a:off x="1647300" y="1697287"/>
                <a:ext cx="91571" cy="7864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292" fill="none" extrusionOk="0">
                    <a:moveTo>
                      <a:pt x="2914" y="292"/>
                    </a:moveTo>
                    <a:lnTo>
                      <a:pt x="389" y="292"/>
                    </a:lnTo>
                    <a:lnTo>
                      <a:pt x="389" y="292"/>
                    </a:lnTo>
                    <a:lnTo>
                      <a:pt x="97" y="194"/>
                    </a:lnTo>
                    <a:lnTo>
                      <a:pt x="0" y="0"/>
                    </a:lnTo>
                    <a:lnTo>
                      <a:pt x="3302" y="0"/>
                    </a:lnTo>
                    <a:lnTo>
                      <a:pt x="3302" y="0"/>
                    </a:lnTo>
                    <a:lnTo>
                      <a:pt x="3400" y="0"/>
                    </a:lnTo>
                    <a:lnTo>
                      <a:pt x="3400" y="0"/>
                    </a:lnTo>
                    <a:lnTo>
                      <a:pt x="3205" y="194"/>
                    </a:lnTo>
                    <a:lnTo>
                      <a:pt x="2914" y="292"/>
                    </a:lnTo>
                    <a:lnTo>
                      <a:pt x="2914" y="29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Google Shape;1008;p87">
                <a:extLst>
                  <a:ext uri="{FF2B5EF4-FFF2-40B4-BE49-F238E27FC236}">
                    <a16:creationId xmlns:a16="http://schemas.microsoft.com/office/drawing/2014/main" id="{0C8ECF0F-BB89-0D35-D8E7-36518FD6A95D}"/>
                  </a:ext>
                </a:extLst>
              </p:cNvPr>
              <p:cNvSpPr/>
              <p:nvPr/>
            </p:nvSpPr>
            <p:spPr>
              <a:xfrm>
                <a:off x="1715304" y="1548162"/>
                <a:ext cx="156990" cy="15699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5829" fill="none" extrusionOk="0">
                    <a:moveTo>
                      <a:pt x="2914" y="5829"/>
                    </a:moveTo>
                    <a:lnTo>
                      <a:pt x="2914" y="5829"/>
                    </a:lnTo>
                    <a:lnTo>
                      <a:pt x="2332" y="5829"/>
                    </a:lnTo>
                    <a:lnTo>
                      <a:pt x="1846" y="5634"/>
                    </a:lnTo>
                    <a:lnTo>
                      <a:pt x="1360" y="5343"/>
                    </a:lnTo>
                    <a:lnTo>
                      <a:pt x="875" y="4954"/>
                    </a:lnTo>
                    <a:lnTo>
                      <a:pt x="583" y="4566"/>
                    </a:lnTo>
                    <a:lnTo>
                      <a:pt x="292" y="4080"/>
                    </a:lnTo>
                    <a:lnTo>
                      <a:pt x="98" y="3498"/>
                    </a:lnTo>
                    <a:lnTo>
                      <a:pt x="0" y="2915"/>
                    </a:lnTo>
                    <a:lnTo>
                      <a:pt x="0" y="2915"/>
                    </a:lnTo>
                    <a:lnTo>
                      <a:pt x="98" y="2332"/>
                    </a:lnTo>
                    <a:lnTo>
                      <a:pt x="292" y="1846"/>
                    </a:lnTo>
                    <a:lnTo>
                      <a:pt x="583" y="1264"/>
                    </a:lnTo>
                    <a:lnTo>
                      <a:pt x="875" y="875"/>
                    </a:lnTo>
                    <a:lnTo>
                      <a:pt x="1360" y="487"/>
                    </a:lnTo>
                    <a:lnTo>
                      <a:pt x="1846" y="292"/>
                    </a:lnTo>
                    <a:lnTo>
                      <a:pt x="2332" y="98"/>
                    </a:lnTo>
                    <a:lnTo>
                      <a:pt x="2914" y="1"/>
                    </a:lnTo>
                    <a:lnTo>
                      <a:pt x="2914" y="1"/>
                    </a:lnTo>
                    <a:lnTo>
                      <a:pt x="3497" y="98"/>
                    </a:lnTo>
                    <a:lnTo>
                      <a:pt x="4080" y="292"/>
                    </a:lnTo>
                    <a:lnTo>
                      <a:pt x="4565" y="487"/>
                    </a:lnTo>
                    <a:lnTo>
                      <a:pt x="5051" y="875"/>
                    </a:lnTo>
                    <a:lnTo>
                      <a:pt x="5342" y="1264"/>
                    </a:lnTo>
                    <a:lnTo>
                      <a:pt x="5634" y="1846"/>
                    </a:lnTo>
                    <a:lnTo>
                      <a:pt x="5828" y="2332"/>
                    </a:lnTo>
                    <a:lnTo>
                      <a:pt x="5828" y="2915"/>
                    </a:lnTo>
                    <a:lnTo>
                      <a:pt x="5828" y="2915"/>
                    </a:lnTo>
                    <a:lnTo>
                      <a:pt x="5828" y="3498"/>
                    </a:lnTo>
                    <a:lnTo>
                      <a:pt x="5634" y="4080"/>
                    </a:lnTo>
                    <a:lnTo>
                      <a:pt x="5342" y="4566"/>
                    </a:lnTo>
                    <a:lnTo>
                      <a:pt x="5051" y="4954"/>
                    </a:lnTo>
                    <a:lnTo>
                      <a:pt x="4565" y="5343"/>
                    </a:lnTo>
                    <a:lnTo>
                      <a:pt x="4080" y="5634"/>
                    </a:lnTo>
                    <a:lnTo>
                      <a:pt x="3497" y="5829"/>
                    </a:lnTo>
                    <a:lnTo>
                      <a:pt x="2914" y="5829"/>
                    </a:lnTo>
                    <a:lnTo>
                      <a:pt x="2914" y="582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Google Shape;1009;p87">
                <a:extLst>
                  <a:ext uri="{FF2B5EF4-FFF2-40B4-BE49-F238E27FC236}">
                    <a16:creationId xmlns:a16="http://schemas.microsoft.com/office/drawing/2014/main" id="{DA7B09B3-FBDC-21CD-9244-E2CB9BAE18BC}"/>
                  </a:ext>
                </a:extLst>
              </p:cNvPr>
              <p:cNvSpPr/>
              <p:nvPr/>
            </p:nvSpPr>
            <p:spPr>
              <a:xfrm>
                <a:off x="1793786" y="1705124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1" name="Google Shape;1010;p87">
                <a:extLst>
                  <a:ext uri="{FF2B5EF4-FFF2-40B4-BE49-F238E27FC236}">
                    <a16:creationId xmlns:a16="http://schemas.microsoft.com/office/drawing/2014/main" id="{38C585B4-5D38-2CC5-ABE2-197BB6A3EF6B}"/>
                  </a:ext>
                </a:extLst>
              </p:cNvPr>
              <p:cNvSpPr/>
              <p:nvPr/>
            </p:nvSpPr>
            <p:spPr>
              <a:xfrm>
                <a:off x="1728394" y="1561251"/>
                <a:ext cx="133424" cy="133451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955" extrusionOk="0">
                    <a:moveTo>
                      <a:pt x="2914" y="389"/>
                    </a:moveTo>
                    <a:lnTo>
                      <a:pt x="3302" y="486"/>
                    </a:lnTo>
                    <a:lnTo>
                      <a:pt x="3594" y="680"/>
                    </a:lnTo>
                    <a:lnTo>
                      <a:pt x="3982" y="972"/>
                    </a:lnTo>
                    <a:lnTo>
                      <a:pt x="4177" y="1263"/>
                    </a:lnTo>
                    <a:lnTo>
                      <a:pt x="4371" y="1652"/>
                    </a:lnTo>
                    <a:lnTo>
                      <a:pt x="4468" y="2040"/>
                    </a:lnTo>
                    <a:lnTo>
                      <a:pt x="4565" y="2429"/>
                    </a:lnTo>
                    <a:lnTo>
                      <a:pt x="4468" y="2817"/>
                    </a:lnTo>
                    <a:lnTo>
                      <a:pt x="4371" y="3206"/>
                    </a:lnTo>
                    <a:lnTo>
                      <a:pt x="4177" y="3594"/>
                    </a:lnTo>
                    <a:lnTo>
                      <a:pt x="3982" y="3886"/>
                    </a:lnTo>
                    <a:lnTo>
                      <a:pt x="3594" y="4177"/>
                    </a:lnTo>
                    <a:lnTo>
                      <a:pt x="3302" y="4371"/>
                    </a:lnTo>
                    <a:lnTo>
                      <a:pt x="2914" y="4468"/>
                    </a:lnTo>
                    <a:lnTo>
                      <a:pt x="2428" y="4566"/>
                    </a:lnTo>
                    <a:lnTo>
                      <a:pt x="2040" y="4468"/>
                    </a:lnTo>
                    <a:lnTo>
                      <a:pt x="1651" y="4371"/>
                    </a:lnTo>
                    <a:lnTo>
                      <a:pt x="1263" y="4177"/>
                    </a:lnTo>
                    <a:lnTo>
                      <a:pt x="971" y="3886"/>
                    </a:lnTo>
                    <a:lnTo>
                      <a:pt x="777" y="3594"/>
                    </a:lnTo>
                    <a:lnTo>
                      <a:pt x="583" y="3206"/>
                    </a:lnTo>
                    <a:lnTo>
                      <a:pt x="389" y="2817"/>
                    </a:lnTo>
                    <a:lnTo>
                      <a:pt x="389" y="2429"/>
                    </a:lnTo>
                    <a:lnTo>
                      <a:pt x="389" y="2040"/>
                    </a:lnTo>
                    <a:lnTo>
                      <a:pt x="583" y="1652"/>
                    </a:lnTo>
                    <a:lnTo>
                      <a:pt x="777" y="1263"/>
                    </a:lnTo>
                    <a:lnTo>
                      <a:pt x="971" y="972"/>
                    </a:lnTo>
                    <a:lnTo>
                      <a:pt x="1263" y="680"/>
                    </a:lnTo>
                    <a:lnTo>
                      <a:pt x="1651" y="486"/>
                    </a:lnTo>
                    <a:lnTo>
                      <a:pt x="2040" y="389"/>
                    </a:lnTo>
                    <a:close/>
                    <a:moveTo>
                      <a:pt x="1943" y="1"/>
                    </a:moveTo>
                    <a:lnTo>
                      <a:pt x="1457" y="195"/>
                    </a:lnTo>
                    <a:lnTo>
                      <a:pt x="1068" y="389"/>
                    </a:lnTo>
                    <a:lnTo>
                      <a:pt x="680" y="680"/>
                    </a:lnTo>
                    <a:lnTo>
                      <a:pt x="389" y="1069"/>
                    </a:lnTo>
                    <a:lnTo>
                      <a:pt x="194" y="1458"/>
                    </a:lnTo>
                    <a:lnTo>
                      <a:pt x="0" y="1943"/>
                    </a:lnTo>
                    <a:lnTo>
                      <a:pt x="0" y="2429"/>
                    </a:lnTo>
                    <a:lnTo>
                      <a:pt x="0" y="2914"/>
                    </a:lnTo>
                    <a:lnTo>
                      <a:pt x="194" y="3400"/>
                    </a:lnTo>
                    <a:lnTo>
                      <a:pt x="389" y="3789"/>
                    </a:lnTo>
                    <a:lnTo>
                      <a:pt x="680" y="4177"/>
                    </a:lnTo>
                    <a:lnTo>
                      <a:pt x="1068" y="4468"/>
                    </a:lnTo>
                    <a:lnTo>
                      <a:pt x="1457" y="4760"/>
                    </a:lnTo>
                    <a:lnTo>
                      <a:pt x="1943" y="4857"/>
                    </a:lnTo>
                    <a:lnTo>
                      <a:pt x="2428" y="4954"/>
                    </a:lnTo>
                    <a:lnTo>
                      <a:pt x="3011" y="4857"/>
                    </a:lnTo>
                    <a:lnTo>
                      <a:pt x="3400" y="4760"/>
                    </a:lnTo>
                    <a:lnTo>
                      <a:pt x="3885" y="4468"/>
                    </a:lnTo>
                    <a:lnTo>
                      <a:pt x="4177" y="4177"/>
                    </a:lnTo>
                    <a:lnTo>
                      <a:pt x="4565" y="3789"/>
                    </a:lnTo>
                    <a:lnTo>
                      <a:pt x="4759" y="3400"/>
                    </a:lnTo>
                    <a:lnTo>
                      <a:pt x="4856" y="2914"/>
                    </a:lnTo>
                    <a:lnTo>
                      <a:pt x="4954" y="2429"/>
                    </a:lnTo>
                    <a:lnTo>
                      <a:pt x="4856" y="1943"/>
                    </a:lnTo>
                    <a:lnTo>
                      <a:pt x="4759" y="1458"/>
                    </a:lnTo>
                    <a:lnTo>
                      <a:pt x="4565" y="1069"/>
                    </a:lnTo>
                    <a:lnTo>
                      <a:pt x="4177" y="680"/>
                    </a:lnTo>
                    <a:lnTo>
                      <a:pt x="3885" y="389"/>
                    </a:lnTo>
                    <a:lnTo>
                      <a:pt x="3400" y="195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Google Shape;1011;p87">
                <a:extLst>
                  <a:ext uri="{FF2B5EF4-FFF2-40B4-BE49-F238E27FC236}">
                    <a16:creationId xmlns:a16="http://schemas.microsoft.com/office/drawing/2014/main" id="{2FDB6B9D-A09B-EAB4-261B-FC23546D529A}"/>
                  </a:ext>
                </a:extLst>
              </p:cNvPr>
              <p:cNvSpPr/>
              <p:nvPr/>
            </p:nvSpPr>
            <p:spPr>
              <a:xfrm>
                <a:off x="1728394" y="1561251"/>
                <a:ext cx="133424" cy="133451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955" fill="none" extrusionOk="0">
                    <a:moveTo>
                      <a:pt x="2428" y="1"/>
                    </a:moveTo>
                    <a:lnTo>
                      <a:pt x="2428" y="1"/>
                    </a:lnTo>
                    <a:lnTo>
                      <a:pt x="1943" y="1"/>
                    </a:lnTo>
                    <a:lnTo>
                      <a:pt x="1457" y="195"/>
                    </a:lnTo>
                    <a:lnTo>
                      <a:pt x="1068" y="389"/>
                    </a:lnTo>
                    <a:lnTo>
                      <a:pt x="680" y="680"/>
                    </a:lnTo>
                    <a:lnTo>
                      <a:pt x="389" y="1069"/>
                    </a:lnTo>
                    <a:lnTo>
                      <a:pt x="194" y="1458"/>
                    </a:lnTo>
                    <a:lnTo>
                      <a:pt x="0" y="1943"/>
                    </a:lnTo>
                    <a:lnTo>
                      <a:pt x="0" y="2429"/>
                    </a:lnTo>
                    <a:lnTo>
                      <a:pt x="0" y="2429"/>
                    </a:lnTo>
                    <a:lnTo>
                      <a:pt x="0" y="2914"/>
                    </a:lnTo>
                    <a:lnTo>
                      <a:pt x="194" y="3400"/>
                    </a:lnTo>
                    <a:lnTo>
                      <a:pt x="389" y="3789"/>
                    </a:lnTo>
                    <a:lnTo>
                      <a:pt x="680" y="4177"/>
                    </a:lnTo>
                    <a:lnTo>
                      <a:pt x="1068" y="4468"/>
                    </a:lnTo>
                    <a:lnTo>
                      <a:pt x="1457" y="4760"/>
                    </a:lnTo>
                    <a:lnTo>
                      <a:pt x="1943" y="4857"/>
                    </a:lnTo>
                    <a:lnTo>
                      <a:pt x="2428" y="4954"/>
                    </a:lnTo>
                    <a:lnTo>
                      <a:pt x="2428" y="4954"/>
                    </a:lnTo>
                    <a:lnTo>
                      <a:pt x="3011" y="4857"/>
                    </a:lnTo>
                    <a:lnTo>
                      <a:pt x="3400" y="4760"/>
                    </a:lnTo>
                    <a:lnTo>
                      <a:pt x="3885" y="4468"/>
                    </a:lnTo>
                    <a:lnTo>
                      <a:pt x="4177" y="4177"/>
                    </a:lnTo>
                    <a:lnTo>
                      <a:pt x="4565" y="3789"/>
                    </a:lnTo>
                    <a:lnTo>
                      <a:pt x="4759" y="3400"/>
                    </a:lnTo>
                    <a:lnTo>
                      <a:pt x="4856" y="2914"/>
                    </a:lnTo>
                    <a:lnTo>
                      <a:pt x="4954" y="2429"/>
                    </a:lnTo>
                    <a:lnTo>
                      <a:pt x="4954" y="2429"/>
                    </a:lnTo>
                    <a:lnTo>
                      <a:pt x="4856" y="1943"/>
                    </a:lnTo>
                    <a:lnTo>
                      <a:pt x="4759" y="1458"/>
                    </a:lnTo>
                    <a:lnTo>
                      <a:pt x="4565" y="1069"/>
                    </a:lnTo>
                    <a:lnTo>
                      <a:pt x="4177" y="680"/>
                    </a:lnTo>
                    <a:lnTo>
                      <a:pt x="3885" y="389"/>
                    </a:lnTo>
                    <a:lnTo>
                      <a:pt x="3400" y="195"/>
                    </a:lnTo>
                    <a:lnTo>
                      <a:pt x="3011" y="1"/>
                    </a:lnTo>
                    <a:lnTo>
                      <a:pt x="2428" y="1"/>
                    </a:lnTo>
                    <a:lnTo>
                      <a:pt x="2428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Google Shape;1012;p87">
                <a:extLst>
                  <a:ext uri="{FF2B5EF4-FFF2-40B4-BE49-F238E27FC236}">
                    <a16:creationId xmlns:a16="http://schemas.microsoft.com/office/drawing/2014/main" id="{779888F5-DEF0-389D-74B1-D676F33FCDCF}"/>
                  </a:ext>
                </a:extLst>
              </p:cNvPr>
              <p:cNvSpPr/>
              <p:nvPr/>
            </p:nvSpPr>
            <p:spPr>
              <a:xfrm>
                <a:off x="1738843" y="1571728"/>
                <a:ext cx="112524" cy="112497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4177" fill="none" extrusionOk="0">
                    <a:moveTo>
                      <a:pt x="2040" y="4177"/>
                    </a:moveTo>
                    <a:lnTo>
                      <a:pt x="2040" y="4177"/>
                    </a:lnTo>
                    <a:lnTo>
                      <a:pt x="1652" y="4079"/>
                    </a:lnTo>
                    <a:lnTo>
                      <a:pt x="1263" y="3982"/>
                    </a:lnTo>
                    <a:lnTo>
                      <a:pt x="875" y="3788"/>
                    </a:lnTo>
                    <a:lnTo>
                      <a:pt x="583" y="3497"/>
                    </a:lnTo>
                    <a:lnTo>
                      <a:pt x="389" y="3205"/>
                    </a:lnTo>
                    <a:lnTo>
                      <a:pt x="195" y="2817"/>
                    </a:lnTo>
                    <a:lnTo>
                      <a:pt x="1" y="2428"/>
                    </a:lnTo>
                    <a:lnTo>
                      <a:pt x="1" y="2040"/>
                    </a:lnTo>
                    <a:lnTo>
                      <a:pt x="1" y="2040"/>
                    </a:lnTo>
                    <a:lnTo>
                      <a:pt x="1" y="1651"/>
                    </a:lnTo>
                    <a:lnTo>
                      <a:pt x="195" y="1263"/>
                    </a:lnTo>
                    <a:lnTo>
                      <a:pt x="389" y="874"/>
                    </a:lnTo>
                    <a:lnTo>
                      <a:pt x="583" y="583"/>
                    </a:lnTo>
                    <a:lnTo>
                      <a:pt x="875" y="291"/>
                    </a:lnTo>
                    <a:lnTo>
                      <a:pt x="1263" y="97"/>
                    </a:lnTo>
                    <a:lnTo>
                      <a:pt x="1652" y="0"/>
                    </a:lnTo>
                    <a:lnTo>
                      <a:pt x="2040" y="0"/>
                    </a:lnTo>
                    <a:lnTo>
                      <a:pt x="2040" y="0"/>
                    </a:lnTo>
                    <a:lnTo>
                      <a:pt x="2526" y="0"/>
                    </a:lnTo>
                    <a:lnTo>
                      <a:pt x="2914" y="97"/>
                    </a:lnTo>
                    <a:lnTo>
                      <a:pt x="3206" y="291"/>
                    </a:lnTo>
                    <a:lnTo>
                      <a:pt x="3594" y="583"/>
                    </a:lnTo>
                    <a:lnTo>
                      <a:pt x="3789" y="874"/>
                    </a:lnTo>
                    <a:lnTo>
                      <a:pt x="3983" y="1263"/>
                    </a:lnTo>
                    <a:lnTo>
                      <a:pt x="4080" y="1651"/>
                    </a:lnTo>
                    <a:lnTo>
                      <a:pt x="4177" y="2040"/>
                    </a:lnTo>
                    <a:lnTo>
                      <a:pt x="4177" y="2040"/>
                    </a:lnTo>
                    <a:lnTo>
                      <a:pt x="4080" y="2428"/>
                    </a:lnTo>
                    <a:lnTo>
                      <a:pt x="3983" y="2817"/>
                    </a:lnTo>
                    <a:lnTo>
                      <a:pt x="3789" y="3205"/>
                    </a:lnTo>
                    <a:lnTo>
                      <a:pt x="3594" y="3497"/>
                    </a:lnTo>
                    <a:lnTo>
                      <a:pt x="3206" y="3788"/>
                    </a:lnTo>
                    <a:lnTo>
                      <a:pt x="2914" y="3982"/>
                    </a:lnTo>
                    <a:lnTo>
                      <a:pt x="2526" y="4079"/>
                    </a:lnTo>
                    <a:lnTo>
                      <a:pt x="2040" y="4177"/>
                    </a:lnTo>
                    <a:lnTo>
                      <a:pt x="2040" y="417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Google Shape;1013;p87">
                <a:extLst>
                  <a:ext uri="{FF2B5EF4-FFF2-40B4-BE49-F238E27FC236}">
                    <a16:creationId xmlns:a16="http://schemas.microsoft.com/office/drawing/2014/main" id="{9733971C-A5E5-86DC-A005-C65A4A86088F}"/>
                  </a:ext>
                </a:extLst>
              </p:cNvPr>
              <p:cNvSpPr/>
              <p:nvPr/>
            </p:nvSpPr>
            <p:spPr>
              <a:xfrm>
                <a:off x="1793786" y="1684198"/>
                <a:ext cx="27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cxnSp>
        <p:nvCxnSpPr>
          <p:cNvPr id="169" name="Connettore a gomito 168">
            <a:extLst>
              <a:ext uri="{FF2B5EF4-FFF2-40B4-BE49-F238E27FC236}">
                <a16:creationId xmlns:a16="http://schemas.microsoft.com/office/drawing/2014/main" id="{BB9DA2E3-7718-E4C7-1D94-5C997D659563}"/>
              </a:ext>
            </a:extLst>
          </p:cNvPr>
          <p:cNvCxnSpPr>
            <a:cxnSpLocks/>
            <a:stCxn id="59" idx="4"/>
          </p:cNvCxnSpPr>
          <p:nvPr/>
        </p:nvCxnSpPr>
        <p:spPr>
          <a:xfrm rot="5400000">
            <a:off x="4275141" y="3299882"/>
            <a:ext cx="231581" cy="1434813"/>
          </a:xfrm>
          <a:prstGeom prst="bentConnector3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5" name="Connettore a gomito 174">
            <a:extLst>
              <a:ext uri="{FF2B5EF4-FFF2-40B4-BE49-F238E27FC236}">
                <a16:creationId xmlns:a16="http://schemas.microsoft.com/office/drawing/2014/main" id="{BE8F84A4-A652-A06B-5274-DAAF70EEAB30}"/>
              </a:ext>
            </a:extLst>
          </p:cNvPr>
          <p:cNvCxnSpPr>
            <a:stCxn id="6" idx="6"/>
            <a:endCxn id="59" idx="0"/>
          </p:cNvCxnSpPr>
          <p:nvPr/>
        </p:nvCxnSpPr>
        <p:spPr>
          <a:xfrm>
            <a:off x="4058529" y="2738547"/>
            <a:ext cx="1049808" cy="397051"/>
          </a:xfrm>
          <a:prstGeom prst="bentConnector2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7" name="CasellaDiTesto 176">
            <a:extLst>
              <a:ext uri="{FF2B5EF4-FFF2-40B4-BE49-F238E27FC236}">
                <a16:creationId xmlns:a16="http://schemas.microsoft.com/office/drawing/2014/main" id="{D8941CA1-23DA-4471-B83E-7C3BF72C4E42}"/>
              </a:ext>
            </a:extLst>
          </p:cNvPr>
          <p:cNvSpPr txBox="1"/>
          <p:nvPr/>
        </p:nvSpPr>
        <p:spPr>
          <a:xfrm>
            <a:off x="1324586" y="4263873"/>
            <a:ext cx="1840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chemeClr val="accent1"/>
                </a:solidFill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LED strips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C44C67-698C-8B6B-492C-E99F0FB1FCAE}"/>
              </a:ext>
            </a:extLst>
          </p:cNvPr>
          <p:cNvSpPr txBox="1"/>
          <p:nvPr/>
        </p:nvSpPr>
        <p:spPr>
          <a:xfrm>
            <a:off x="288520" y="6257169"/>
            <a:ext cx="536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15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66499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9" grpId="0"/>
      <p:bldP spid="101" grpId="0"/>
      <p:bldP spid="1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24A23-D737-E82D-057D-92123A90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Development of a Plant Assist System</a:t>
            </a:r>
          </a:p>
        </p:txBody>
      </p:sp>
      <p:pic>
        <p:nvPicPr>
          <p:cNvPr id="20" name="Picture 31">
            <a:extLst>
              <a:ext uri="{FF2B5EF4-FFF2-40B4-BE49-F238E27FC236}">
                <a16:creationId xmlns:a16="http://schemas.microsoft.com/office/drawing/2014/main" id="{7ECB2020-4A8C-622F-1602-B9A8ED15A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duotone>
              <a:srgbClr val="B4BD6E">
                <a:shade val="45000"/>
                <a:satMod val="135000"/>
              </a:srgbClr>
              <a:prstClr val="white"/>
            </a:duotone>
          </a:blip>
          <a:srcRect r="281" b="5329"/>
          <a:stretch/>
        </p:blipFill>
        <p:spPr>
          <a:xfrm>
            <a:off x="1" y="1273301"/>
            <a:ext cx="9144000" cy="4855719"/>
          </a:xfrm>
          <a:prstGeom prst="rect">
            <a:avLst/>
          </a:prstGeom>
        </p:spPr>
      </p:pic>
      <p:sp>
        <p:nvSpPr>
          <p:cNvPr id="21" name="Google Shape;495;p71">
            <a:extLst>
              <a:ext uri="{FF2B5EF4-FFF2-40B4-BE49-F238E27FC236}">
                <a16:creationId xmlns:a16="http://schemas.microsoft.com/office/drawing/2014/main" id="{C053803D-65A4-C689-B25D-B087B4990CF2}"/>
              </a:ext>
            </a:extLst>
          </p:cNvPr>
          <p:cNvSpPr/>
          <p:nvPr/>
        </p:nvSpPr>
        <p:spPr>
          <a:xfrm rot="10800000">
            <a:off x="3767699" y="2169385"/>
            <a:ext cx="5376300" cy="2791500"/>
          </a:xfrm>
          <a:prstGeom prst="rect">
            <a:avLst/>
          </a:prstGeom>
          <a:solidFill>
            <a:srgbClr val="7C8C03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96;p71">
            <a:extLst>
              <a:ext uri="{FF2B5EF4-FFF2-40B4-BE49-F238E27FC236}">
                <a16:creationId xmlns:a16="http://schemas.microsoft.com/office/drawing/2014/main" id="{5E92D715-D433-6C9B-5DB3-4A24B1136040}"/>
              </a:ext>
            </a:extLst>
          </p:cNvPr>
          <p:cNvSpPr txBox="1">
            <a:spLocks/>
          </p:cNvSpPr>
          <p:nvPr/>
        </p:nvSpPr>
        <p:spPr>
          <a:xfrm>
            <a:off x="4540675" y="3710304"/>
            <a:ext cx="3882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tabLst/>
              <a:defRPr/>
            </a:pPr>
            <a:r>
              <a:rPr lang="it-IT" kern="0">
                <a:solidFill>
                  <a:srgbClr val="FFFFFF"/>
                </a:solidFill>
              </a:rPr>
              <a:t>3-D </a:t>
            </a:r>
            <a:r>
              <a:rPr lang="it-IT" kern="0" err="1">
                <a:solidFill>
                  <a:srgbClr val="FFFFFF"/>
                </a:solidFill>
              </a:rPr>
              <a:t>Structure</a:t>
            </a:r>
            <a:endParaRPr kumimoji="0" lang="it-IT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fair Display"/>
              <a:sym typeface="Playfair Display"/>
            </a:endParaRPr>
          </a:p>
        </p:txBody>
      </p:sp>
      <p:sp>
        <p:nvSpPr>
          <p:cNvPr id="23" name="Google Shape;497;p71">
            <a:extLst>
              <a:ext uri="{FF2B5EF4-FFF2-40B4-BE49-F238E27FC236}">
                <a16:creationId xmlns:a16="http://schemas.microsoft.com/office/drawing/2014/main" id="{A930BF39-7AEB-7E3B-0508-E617B9FF004C}"/>
              </a:ext>
            </a:extLst>
          </p:cNvPr>
          <p:cNvSpPr txBox="1">
            <a:spLocks/>
          </p:cNvSpPr>
          <p:nvPr/>
        </p:nvSpPr>
        <p:spPr>
          <a:xfrm>
            <a:off x="5830375" y="2863104"/>
            <a:ext cx="1302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60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6000"/>
              <a:buFont typeface="Playfair Display"/>
              <a:buNone/>
              <a:tabLst/>
              <a:defRPr/>
            </a:pPr>
            <a:r>
              <a:rPr kumimoji="0" lang="en" sz="6000" b="1" i="0" u="none" strike="noStrike" kern="0" cap="none" spc="0" normalizeH="0" baseline="0" noProof="0">
                <a:ln>
                  <a:noFill/>
                </a:ln>
                <a:solidFill>
                  <a:srgbClr val="F4F7DA"/>
                </a:solidFill>
                <a:effectLst/>
                <a:uLnTx/>
                <a:uFillTx/>
                <a:latin typeface="Playfair Display"/>
                <a:sym typeface="Playfair Display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0565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3-D </a:t>
            </a:r>
            <a:r>
              <a:rPr lang="it-IT" sz="3200" err="1">
                <a:latin typeface="Montserrat" panose="00000500000000000000" pitchFamily="2" charset="0"/>
                <a:ea typeface="Adobe Heiti Std R" panose="020B0400000000000000" pitchFamily="34" charset="-128"/>
              </a:rPr>
              <a:t>Structure</a:t>
            </a:r>
            <a:endParaRPr lang="it-IT" sz="3200">
              <a:latin typeface="Montserrat" panose="00000500000000000000" pitchFamily="2" charset="0"/>
              <a:ea typeface="Adobe Heiti Std R" panose="020B0400000000000000" pitchFamily="34" charset="-128"/>
            </a:endParaRPr>
          </a:p>
        </p:txBody>
      </p:sp>
      <p:pic>
        <p:nvPicPr>
          <p:cNvPr id="4" name="record 2">
            <a:hlinkClick r:id="" action="ppaction://media"/>
            <a:extLst>
              <a:ext uri="{FF2B5EF4-FFF2-40B4-BE49-F238E27FC236}">
                <a16:creationId xmlns:a16="http://schemas.microsoft.com/office/drawing/2014/main" id="{5F982720-3BCE-766E-3500-FF22B142B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40000" contrast="40000"/>
          </a:blip>
          <a:srcRect l="15519" r="9618"/>
          <a:stretch/>
        </p:blipFill>
        <p:spPr>
          <a:xfrm>
            <a:off x="0" y="1269481"/>
            <a:ext cx="9144000" cy="487138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B68CC97-8116-D972-1201-B395B9ABA406}"/>
              </a:ext>
            </a:extLst>
          </p:cNvPr>
          <p:cNvSpPr txBox="1"/>
          <p:nvPr/>
        </p:nvSpPr>
        <p:spPr>
          <a:xfrm>
            <a:off x="288520" y="6257169"/>
            <a:ext cx="536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16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342565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24A23-D737-E82D-057D-92123A90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Development of a Plant Assist System</a:t>
            </a:r>
          </a:p>
        </p:txBody>
      </p:sp>
      <p:pic>
        <p:nvPicPr>
          <p:cNvPr id="20" name="Picture 31">
            <a:extLst>
              <a:ext uri="{FF2B5EF4-FFF2-40B4-BE49-F238E27FC236}">
                <a16:creationId xmlns:a16="http://schemas.microsoft.com/office/drawing/2014/main" id="{7ECB2020-4A8C-622F-1602-B9A8ED15A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duotone>
              <a:srgbClr val="B4BD6E">
                <a:shade val="45000"/>
                <a:satMod val="135000"/>
              </a:srgbClr>
              <a:prstClr val="white"/>
            </a:duotone>
          </a:blip>
          <a:srcRect r="281" b="5329"/>
          <a:stretch/>
        </p:blipFill>
        <p:spPr>
          <a:xfrm>
            <a:off x="1" y="1273301"/>
            <a:ext cx="9144000" cy="4855719"/>
          </a:xfrm>
          <a:prstGeom prst="rect">
            <a:avLst/>
          </a:prstGeom>
        </p:spPr>
      </p:pic>
      <p:sp>
        <p:nvSpPr>
          <p:cNvPr id="21" name="Google Shape;495;p71">
            <a:extLst>
              <a:ext uri="{FF2B5EF4-FFF2-40B4-BE49-F238E27FC236}">
                <a16:creationId xmlns:a16="http://schemas.microsoft.com/office/drawing/2014/main" id="{C053803D-65A4-C689-B25D-B087B4990CF2}"/>
              </a:ext>
            </a:extLst>
          </p:cNvPr>
          <p:cNvSpPr/>
          <p:nvPr/>
        </p:nvSpPr>
        <p:spPr>
          <a:xfrm rot="10800000">
            <a:off x="3767699" y="2169385"/>
            <a:ext cx="5376300" cy="2791500"/>
          </a:xfrm>
          <a:prstGeom prst="rect">
            <a:avLst/>
          </a:prstGeom>
          <a:solidFill>
            <a:srgbClr val="7C8C03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96;p71">
            <a:extLst>
              <a:ext uri="{FF2B5EF4-FFF2-40B4-BE49-F238E27FC236}">
                <a16:creationId xmlns:a16="http://schemas.microsoft.com/office/drawing/2014/main" id="{5E92D715-D433-6C9B-5DB3-4A24B1136040}"/>
              </a:ext>
            </a:extLst>
          </p:cNvPr>
          <p:cNvSpPr txBox="1">
            <a:spLocks/>
          </p:cNvSpPr>
          <p:nvPr/>
        </p:nvSpPr>
        <p:spPr>
          <a:xfrm>
            <a:off x="4540675" y="3710304"/>
            <a:ext cx="3882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tabLst/>
              <a:defRPr/>
            </a:pPr>
            <a:r>
              <a:rPr lang="it-IT" kern="0" noProof="0">
                <a:solidFill>
                  <a:srgbClr val="FFFFFF"/>
                </a:solidFill>
              </a:rPr>
              <a:t>Future </a:t>
            </a:r>
            <a:r>
              <a:rPr lang="it-IT" kern="0" noProof="0" err="1">
                <a:solidFill>
                  <a:srgbClr val="FFFFFF"/>
                </a:solidFill>
              </a:rPr>
              <a:t>Perspectives</a:t>
            </a:r>
            <a:endParaRPr kumimoji="0" lang="it-IT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fair Display"/>
              <a:sym typeface="Playfair Display"/>
            </a:endParaRPr>
          </a:p>
        </p:txBody>
      </p:sp>
      <p:sp>
        <p:nvSpPr>
          <p:cNvPr id="23" name="Google Shape;497;p71">
            <a:extLst>
              <a:ext uri="{FF2B5EF4-FFF2-40B4-BE49-F238E27FC236}">
                <a16:creationId xmlns:a16="http://schemas.microsoft.com/office/drawing/2014/main" id="{A930BF39-7AEB-7E3B-0508-E617B9FF004C}"/>
              </a:ext>
            </a:extLst>
          </p:cNvPr>
          <p:cNvSpPr txBox="1">
            <a:spLocks/>
          </p:cNvSpPr>
          <p:nvPr/>
        </p:nvSpPr>
        <p:spPr>
          <a:xfrm>
            <a:off x="5830375" y="2863104"/>
            <a:ext cx="1302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60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6000"/>
              <a:buFont typeface="Playfair Display"/>
              <a:buNone/>
              <a:tabLst/>
              <a:defRPr/>
            </a:pPr>
            <a:r>
              <a:rPr kumimoji="0" lang="en" sz="6000" b="1" i="0" u="none" strike="noStrike" kern="0" cap="none" spc="0" normalizeH="0" baseline="0" noProof="0">
                <a:ln>
                  <a:noFill/>
                </a:ln>
                <a:solidFill>
                  <a:srgbClr val="F4F7DA"/>
                </a:solidFill>
                <a:effectLst/>
                <a:uLnTx/>
                <a:uFillTx/>
                <a:latin typeface="Playfair Display"/>
                <a:sym typeface="Playfair Display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33264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e 52">
            <a:extLst>
              <a:ext uri="{FF2B5EF4-FFF2-40B4-BE49-F238E27FC236}">
                <a16:creationId xmlns:a16="http://schemas.microsoft.com/office/drawing/2014/main" id="{852F2EBF-9BA3-A74B-2D2B-C99AB7DEA960}"/>
              </a:ext>
            </a:extLst>
          </p:cNvPr>
          <p:cNvSpPr/>
          <p:nvPr/>
        </p:nvSpPr>
        <p:spPr>
          <a:xfrm>
            <a:off x="4456555" y="1707760"/>
            <a:ext cx="3821838" cy="3733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DA8B821F-5F97-7A00-371B-19BEC292752D}"/>
              </a:ext>
            </a:extLst>
          </p:cNvPr>
          <p:cNvSpPr/>
          <p:nvPr/>
        </p:nvSpPr>
        <p:spPr>
          <a:xfrm>
            <a:off x="830259" y="1694634"/>
            <a:ext cx="3821838" cy="3733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Future </a:t>
            </a:r>
            <a:r>
              <a:rPr lang="it-IT" sz="3200" err="1">
                <a:latin typeface="Montserrat" panose="00000500000000000000" pitchFamily="2" charset="0"/>
                <a:ea typeface="Adobe Heiti Std R" panose="020B0400000000000000" pitchFamily="34" charset="-128"/>
              </a:rPr>
              <a:t>Perspectives</a:t>
            </a:r>
            <a:endParaRPr lang="it-IT" sz="3200">
              <a:latin typeface="Montserrat" panose="00000500000000000000" pitchFamily="2" charset="0"/>
              <a:ea typeface="Adobe Heiti Std R" panose="020B0400000000000000" pitchFamily="34" charset="-128"/>
            </a:endParaRPr>
          </a:p>
        </p:txBody>
      </p:sp>
      <p:sp>
        <p:nvSpPr>
          <p:cNvPr id="4" name="Google Shape;1032;p89">
            <a:extLst>
              <a:ext uri="{FF2B5EF4-FFF2-40B4-BE49-F238E27FC236}">
                <a16:creationId xmlns:a16="http://schemas.microsoft.com/office/drawing/2014/main" id="{2FAE411C-3756-E911-23D8-5631E08E5955}"/>
              </a:ext>
            </a:extLst>
          </p:cNvPr>
          <p:cNvSpPr txBox="1">
            <a:spLocks/>
          </p:cNvSpPr>
          <p:nvPr/>
        </p:nvSpPr>
        <p:spPr>
          <a:xfrm>
            <a:off x="1178608" y="2975960"/>
            <a:ext cx="3115503" cy="12696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" sz="2400">
                <a:latin typeface="Montserrat" panose="00000500000000000000" pitchFamily="2" charset="0"/>
                <a:ea typeface="Adobe Heiti Std R" panose="020B0400000000000000" pitchFamily="34" charset="-128"/>
              </a:rPr>
              <a:t>Connecting lights to the electrical main</a:t>
            </a:r>
          </a:p>
        </p:txBody>
      </p:sp>
      <p:sp>
        <p:nvSpPr>
          <p:cNvPr id="7" name="Google Shape;1033;p89">
            <a:extLst>
              <a:ext uri="{FF2B5EF4-FFF2-40B4-BE49-F238E27FC236}">
                <a16:creationId xmlns:a16="http://schemas.microsoft.com/office/drawing/2014/main" id="{B07A2289-BD55-D999-AD08-7C84525E2887}"/>
              </a:ext>
            </a:extLst>
          </p:cNvPr>
          <p:cNvSpPr txBox="1">
            <a:spLocks/>
          </p:cNvSpPr>
          <p:nvPr/>
        </p:nvSpPr>
        <p:spPr>
          <a:xfrm>
            <a:off x="4967145" y="2867519"/>
            <a:ext cx="2789488" cy="10087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" sz="2400">
                <a:latin typeface="Montserrat" panose="00000500000000000000" pitchFamily="2" charset="0"/>
                <a:ea typeface="Adobe Heiti Std R" panose="020B0400000000000000" pitchFamily="34" charset="-128"/>
              </a:rPr>
              <a:t>Adding a</a:t>
            </a:r>
            <a:br>
              <a:rPr lang="en" sz="2400">
                <a:latin typeface="Montserrat" panose="00000500000000000000" pitchFamily="2" charset="0"/>
                <a:ea typeface="Adobe Heiti Std R" panose="020B0400000000000000" pitchFamily="34" charset="-128"/>
              </a:rPr>
            </a:br>
            <a:r>
              <a:rPr lang="en" sz="2400">
                <a:latin typeface="Montserrat" panose="00000500000000000000" pitchFamily="2" charset="0"/>
                <a:ea typeface="Adobe Heiti Std R" panose="020B0400000000000000" pitchFamily="34" charset="-128"/>
              </a:rPr>
              <a:t>water pump</a:t>
            </a:r>
          </a:p>
        </p:txBody>
      </p:sp>
      <p:sp>
        <p:nvSpPr>
          <p:cNvPr id="10" name="Google Shape;1030;p89">
            <a:extLst>
              <a:ext uri="{FF2B5EF4-FFF2-40B4-BE49-F238E27FC236}">
                <a16:creationId xmlns:a16="http://schemas.microsoft.com/office/drawing/2014/main" id="{F291304C-8AD0-6459-4B08-B4E95EFCAE08}"/>
              </a:ext>
            </a:extLst>
          </p:cNvPr>
          <p:cNvSpPr txBox="1">
            <a:spLocks/>
          </p:cNvSpPr>
          <p:nvPr/>
        </p:nvSpPr>
        <p:spPr>
          <a:xfrm>
            <a:off x="1347678" y="4102873"/>
            <a:ext cx="2787000" cy="7579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solidFill>
                  <a:schemeClr val="bg1"/>
                </a:solidFill>
                <a:latin typeface="Montserrat"/>
                <a:cs typeface="+mn-cs"/>
              </a:rPr>
              <a:t>To guarantee that lights</a:t>
            </a:r>
            <a:br>
              <a:rPr lang="en-US" sz="1400" b="1">
                <a:solidFill>
                  <a:schemeClr val="bg1"/>
                </a:solidFill>
                <a:latin typeface="Montserrat"/>
                <a:cs typeface="+mn-cs"/>
              </a:rPr>
            </a:br>
            <a:r>
              <a:rPr lang="en-US" sz="1400" b="1">
                <a:solidFill>
                  <a:schemeClr val="bg1"/>
                </a:solidFill>
                <a:latin typeface="Montserrat"/>
                <a:cs typeface="+mn-cs"/>
              </a:rPr>
              <a:t>stay switched on </a:t>
            </a:r>
            <a:br>
              <a:rPr lang="en-US" sz="1400" b="1">
                <a:solidFill>
                  <a:schemeClr val="bg1"/>
                </a:solidFill>
                <a:latin typeface="Montserrat"/>
                <a:cs typeface="+mn-cs"/>
              </a:rPr>
            </a:br>
            <a:r>
              <a:rPr lang="en-US" sz="1400" b="1">
                <a:solidFill>
                  <a:schemeClr val="bg1"/>
                </a:solidFill>
                <a:latin typeface="Montserrat"/>
                <a:cs typeface="+mn-cs"/>
              </a:rPr>
              <a:t>for a longer time</a:t>
            </a:r>
          </a:p>
          <a:p>
            <a:pPr>
              <a:spcBef>
                <a:spcPts val="1600"/>
              </a:spcBef>
            </a:pPr>
            <a:endParaRPr lang="en-US"/>
          </a:p>
          <a:p>
            <a:pPr>
              <a:spcBef>
                <a:spcPts val="1600"/>
              </a:spcBef>
            </a:pPr>
            <a:endParaRPr lang="en-US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en-US"/>
          </a:p>
        </p:txBody>
      </p:sp>
      <p:sp>
        <p:nvSpPr>
          <p:cNvPr id="11" name="Google Shape;1031;p89">
            <a:extLst>
              <a:ext uri="{FF2B5EF4-FFF2-40B4-BE49-F238E27FC236}">
                <a16:creationId xmlns:a16="http://schemas.microsoft.com/office/drawing/2014/main" id="{0C8541E1-DDAC-5CA7-D744-6F7E61FB3794}"/>
              </a:ext>
            </a:extLst>
          </p:cNvPr>
          <p:cNvSpPr txBox="1">
            <a:spLocks/>
          </p:cNvSpPr>
          <p:nvPr/>
        </p:nvSpPr>
        <p:spPr>
          <a:xfrm>
            <a:off x="5151385" y="3763828"/>
            <a:ext cx="2421007" cy="6780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sz="1400" b="1">
                <a:solidFill>
                  <a:schemeClr val="bg1"/>
                </a:solidFill>
                <a:latin typeface="Montserrat"/>
                <a:cs typeface="+mn-cs"/>
              </a:rPr>
              <a:t>It automatically</a:t>
            </a:r>
            <a:br>
              <a:rPr lang="en" sz="1400" b="1">
                <a:solidFill>
                  <a:schemeClr val="bg1"/>
                </a:solidFill>
                <a:latin typeface="Montserrat"/>
                <a:cs typeface="+mn-cs"/>
              </a:rPr>
            </a:br>
            <a:r>
              <a:rPr lang="en" sz="1400" b="1">
                <a:solidFill>
                  <a:schemeClr val="bg1"/>
                </a:solidFill>
                <a:latin typeface="Montserrat"/>
                <a:cs typeface="+mn-cs"/>
              </a:rPr>
              <a:t>irrigates the plant when required</a:t>
            </a:r>
          </a:p>
        </p:txBody>
      </p:sp>
      <p:grpSp>
        <p:nvGrpSpPr>
          <p:cNvPr id="12" name="Google Shape;780;p84">
            <a:extLst>
              <a:ext uri="{FF2B5EF4-FFF2-40B4-BE49-F238E27FC236}">
                <a16:creationId xmlns:a16="http://schemas.microsoft.com/office/drawing/2014/main" id="{363251A1-34BD-ABFF-FE21-470BAE4F5E19}"/>
              </a:ext>
            </a:extLst>
          </p:cNvPr>
          <p:cNvGrpSpPr/>
          <p:nvPr/>
        </p:nvGrpSpPr>
        <p:grpSpPr>
          <a:xfrm>
            <a:off x="2511032" y="2319340"/>
            <a:ext cx="460291" cy="440965"/>
            <a:chOff x="5610358" y="3154335"/>
            <a:chExt cx="374124" cy="358393"/>
          </a:xfrm>
          <a:solidFill>
            <a:srgbClr val="68920A"/>
          </a:solidFill>
        </p:grpSpPr>
        <p:sp>
          <p:nvSpPr>
            <p:cNvPr id="13" name="Google Shape;781;p84">
              <a:extLst>
                <a:ext uri="{FF2B5EF4-FFF2-40B4-BE49-F238E27FC236}">
                  <a16:creationId xmlns:a16="http://schemas.microsoft.com/office/drawing/2014/main" id="{A8D68746-06B7-B729-D6ED-C2F0B01C941F}"/>
                </a:ext>
              </a:extLst>
            </p:cNvPr>
            <p:cNvSpPr/>
            <p:nvPr/>
          </p:nvSpPr>
          <p:spPr>
            <a:xfrm>
              <a:off x="5843195" y="3285119"/>
              <a:ext cx="18314" cy="10504"/>
            </a:xfrm>
            <a:custGeom>
              <a:avLst/>
              <a:gdLst/>
              <a:ahLst/>
              <a:cxnLst/>
              <a:rect l="l" t="t" r="r" b="b"/>
              <a:pathLst>
                <a:path w="680" h="390" extrusionOk="0">
                  <a:moveTo>
                    <a:pt x="194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782;p84">
              <a:extLst>
                <a:ext uri="{FF2B5EF4-FFF2-40B4-BE49-F238E27FC236}">
                  <a16:creationId xmlns:a16="http://schemas.microsoft.com/office/drawing/2014/main" id="{73B27217-1C67-99BE-D243-4AF044E0F996}"/>
                </a:ext>
              </a:extLst>
            </p:cNvPr>
            <p:cNvSpPr/>
            <p:nvPr/>
          </p:nvSpPr>
          <p:spPr>
            <a:xfrm>
              <a:off x="5843195" y="3285119"/>
              <a:ext cx="18314" cy="10504"/>
            </a:xfrm>
            <a:custGeom>
              <a:avLst/>
              <a:gdLst/>
              <a:ahLst/>
              <a:cxnLst/>
              <a:rect l="l" t="t" r="r" b="b"/>
              <a:pathLst>
                <a:path w="680" h="390" fill="none" extrusionOk="0">
                  <a:moveTo>
                    <a:pt x="194" y="389"/>
                  </a:moveTo>
                  <a:lnTo>
                    <a:pt x="486" y="389"/>
                  </a:lnTo>
                  <a:lnTo>
                    <a:pt x="486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194" y="1"/>
                  </a:lnTo>
                  <a:lnTo>
                    <a:pt x="194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194" y="38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783;p84">
              <a:extLst>
                <a:ext uri="{FF2B5EF4-FFF2-40B4-BE49-F238E27FC236}">
                  <a16:creationId xmlns:a16="http://schemas.microsoft.com/office/drawing/2014/main" id="{7CBAE778-4354-B2CE-622C-FA37E151CEDD}"/>
                </a:ext>
              </a:extLst>
            </p:cNvPr>
            <p:cNvSpPr/>
            <p:nvPr/>
          </p:nvSpPr>
          <p:spPr>
            <a:xfrm>
              <a:off x="5848420" y="329559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784;p84">
              <a:extLst>
                <a:ext uri="{FF2B5EF4-FFF2-40B4-BE49-F238E27FC236}">
                  <a16:creationId xmlns:a16="http://schemas.microsoft.com/office/drawing/2014/main" id="{404D555D-CDCA-C546-8C82-283BC9F7327B}"/>
                </a:ext>
              </a:extLst>
            </p:cNvPr>
            <p:cNvSpPr/>
            <p:nvPr/>
          </p:nvSpPr>
          <p:spPr>
            <a:xfrm>
              <a:off x="5733310" y="3285119"/>
              <a:ext cx="18341" cy="10504"/>
            </a:xfrm>
            <a:custGeom>
              <a:avLst/>
              <a:gdLst/>
              <a:ahLst/>
              <a:cxnLst/>
              <a:rect l="l" t="t" r="r" b="b"/>
              <a:pathLst>
                <a:path w="681" h="390" extrusionOk="0">
                  <a:moveTo>
                    <a:pt x="195" y="1"/>
                  </a:moveTo>
                  <a:lnTo>
                    <a:pt x="98" y="98"/>
                  </a:lnTo>
                  <a:lnTo>
                    <a:pt x="1" y="195"/>
                  </a:lnTo>
                  <a:lnTo>
                    <a:pt x="1" y="292"/>
                  </a:lnTo>
                  <a:lnTo>
                    <a:pt x="195" y="389"/>
                  </a:lnTo>
                  <a:lnTo>
                    <a:pt x="584" y="389"/>
                  </a:lnTo>
                  <a:lnTo>
                    <a:pt x="681" y="195"/>
                  </a:lnTo>
                  <a:lnTo>
                    <a:pt x="584" y="98"/>
                  </a:lnTo>
                  <a:lnTo>
                    <a:pt x="4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785;p84">
              <a:extLst>
                <a:ext uri="{FF2B5EF4-FFF2-40B4-BE49-F238E27FC236}">
                  <a16:creationId xmlns:a16="http://schemas.microsoft.com/office/drawing/2014/main" id="{CE1A55B7-AE2E-933E-1201-2E1C24BDDC2B}"/>
                </a:ext>
              </a:extLst>
            </p:cNvPr>
            <p:cNvSpPr/>
            <p:nvPr/>
          </p:nvSpPr>
          <p:spPr>
            <a:xfrm>
              <a:off x="5733310" y="3285119"/>
              <a:ext cx="18341" cy="10504"/>
            </a:xfrm>
            <a:custGeom>
              <a:avLst/>
              <a:gdLst/>
              <a:ahLst/>
              <a:cxnLst/>
              <a:rect l="l" t="t" r="r" b="b"/>
              <a:pathLst>
                <a:path w="681" h="390" fill="none" extrusionOk="0">
                  <a:moveTo>
                    <a:pt x="486" y="1"/>
                  </a:move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292"/>
                  </a:lnTo>
                  <a:lnTo>
                    <a:pt x="195" y="389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4" y="389"/>
                  </a:lnTo>
                  <a:lnTo>
                    <a:pt x="681" y="195"/>
                  </a:lnTo>
                  <a:lnTo>
                    <a:pt x="681" y="195"/>
                  </a:lnTo>
                  <a:lnTo>
                    <a:pt x="584" y="98"/>
                  </a:lnTo>
                  <a:lnTo>
                    <a:pt x="486" y="1"/>
                  </a:lnTo>
                  <a:lnTo>
                    <a:pt x="486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786;p84">
              <a:extLst>
                <a:ext uri="{FF2B5EF4-FFF2-40B4-BE49-F238E27FC236}">
                  <a16:creationId xmlns:a16="http://schemas.microsoft.com/office/drawing/2014/main" id="{3F99E5D4-C89E-F8AF-7329-1FD9B9268C83}"/>
                </a:ext>
              </a:extLst>
            </p:cNvPr>
            <p:cNvSpPr/>
            <p:nvPr/>
          </p:nvSpPr>
          <p:spPr>
            <a:xfrm>
              <a:off x="5746399" y="328511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787;p84">
              <a:extLst>
                <a:ext uri="{FF2B5EF4-FFF2-40B4-BE49-F238E27FC236}">
                  <a16:creationId xmlns:a16="http://schemas.microsoft.com/office/drawing/2014/main" id="{A21AEC4F-E75E-F4D5-889B-ED4A0D0EDBD1}"/>
                </a:ext>
              </a:extLst>
            </p:cNvPr>
            <p:cNvSpPr/>
            <p:nvPr/>
          </p:nvSpPr>
          <p:spPr>
            <a:xfrm>
              <a:off x="5790865" y="3337449"/>
              <a:ext cx="13116" cy="18341"/>
            </a:xfrm>
            <a:custGeom>
              <a:avLst/>
              <a:gdLst/>
              <a:ahLst/>
              <a:cxnLst/>
              <a:rect l="l" t="t" r="r" b="b"/>
              <a:pathLst>
                <a:path w="487" h="681" extrusionOk="0">
                  <a:moveTo>
                    <a:pt x="98" y="0"/>
                  </a:moveTo>
                  <a:lnTo>
                    <a:pt x="1" y="194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195" y="680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486" y="194"/>
                  </a:lnTo>
                  <a:lnTo>
                    <a:pt x="389" y="97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788;p84">
              <a:extLst>
                <a:ext uri="{FF2B5EF4-FFF2-40B4-BE49-F238E27FC236}">
                  <a16:creationId xmlns:a16="http://schemas.microsoft.com/office/drawing/2014/main" id="{F394D5C0-38B7-0B13-5C25-789A3D3D3603}"/>
                </a:ext>
              </a:extLst>
            </p:cNvPr>
            <p:cNvSpPr/>
            <p:nvPr/>
          </p:nvSpPr>
          <p:spPr>
            <a:xfrm>
              <a:off x="5790865" y="3337449"/>
              <a:ext cx="13116" cy="18341"/>
            </a:xfrm>
            <a:custGeom>
              <a:avLst/>
              <a:gdLst/>
              <a:ahLst/>
              <a:cxnLst/>
              <a:rect l="l" t="t" r="r" b="b"/>
              <a:pathLst>
                <a:path w="487" h="681" fill="none" extrusionOk="0">
                  <a:moveTo>
                    <a:pt x="486" y="486"/>
                  </a:moveTo>
                  <a:lnTo>
                    <a:pt x="486" y="194"/>
                  </a:lnTo>
                  <a:lnTo>
                    <a:pt x="486" y="194"/>
                  </a:lnTo>
                  <a:lnTo>
                    <a:pt x="389" y="97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98" y="0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195" y="680"/>
                  </a:lnTo>
                  <a:lnTo>
                    <a:pt x="195" y="680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486" y="48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789;p84">
              <a:extLst>
                <a:ext uri="{FF2B5EF4-FFF2-40B4-BE49-F238E27FC236}">
                  <a16:creationId xmlns:a16="http://schemas.microsoft.com/office/drawing/2014/main" id="{E3D89B0A-804A-3A09-7DB8-FEB988599E58}"/>
                </a:ext>
              </a:extLst>
            </p:cNvPr>
            <p:cNvSpPr/>
            <p:nvPr/>
          </p:nvSpPr>
          <p:spPr>
            <a:xfrm>
              <a:off x="5801342" y="335051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790;p84">
              <a:extLst>
                <a:ext uri="{FF2B5EF4-FFF2-40B4-BE49-F238E27FC236}">
                  <a16:creationId xmlns:a16="http://schemas.microsoft.com/office/drawing/2014/main" id="{A68A98CC-4EB9-5A23-735A-4CDA82AFC6AE}"/>
                </a:ext>
              </a:extLst>
            </p:cNvPr>
            <p:cNvSpPr/>
            <p:nvPr/>
          </p:nvSpPr>
          <p:spPr>
            <a:xfrm>
              <a:off x="5827493" y="332174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0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292" y="583"/>
                  </a:lnTo>
                  <a:lnTo>
                    <a:pt x="583" y="583"/>
                  </a:lnTo>
                  <a:lnTo>
                    <a:pt x="583" y="389"/>
                  </a:lnTo>
                  <a:lnTo>
                    <a:pt x="583" y="292"/>
                  </a:lnTo>
                  <a:lnTo>
                    <a:pt x="389" y="98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791;p84">
              <a:extLst>
                <a:ext uri="{FF2B5EF4-FFF2-40B4-BE49-F238E27FC236}">
                  <a16:creationId xmlns:a16="http://schemas.microsoft.com/office/drawing/2014/main" id="{739EAF02-2B3D-6C13-4177-DC440493AE81}"/>
                </a:ext>
              </a:extLst>
            </p:cNvPr>
            <p:cNvSpPr/>
            <p:nvPr/>
          </p:nvSpPr>
          <p:spPr>
            <a:xfrm>
              <a:off x="5827493" y="332174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389" y="98"/>
                  </a:moveTo>
                  <a:lnTo>
                    <a:pt x="389" y="98"/>
                  </a:lnTo>
                  <a:lnTo>
                    <a:pt x="195" y="0"/>
                  </a:lnTo>
                  <a:lnTo>
                    <a:pt x="97" y="98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292" y="583"/>
                  </a:lnTo>
                  <a:lnTo>
                    <a:pt x="292" y="583"/>
                  </a:lnTo>
                  <a:lnTo>
                    <a:pt x="389" y="583"/>
                  </a:lnTo>
                  <a:lnTo>
                    <a:pt x="583" y="583"/>
                  </a:lnTo>
                  <a:lnTo>
                    <a:pt x="583" y="583"/>
                  </a:lnTo>
                  <a:lnTo>
                    <a:pt x="583" y="389"/>
                  </a:lnTo>
                  <a:lnTo>
                    <a:pt x="583" y="292"/>
                  </a:lnTo>
                  <a:lnTo>
                    <a:pt x="389" y="98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792;p84">
              <a:extLst>
                <a:ext uri="{FF2B5EF4-FFF2-40B4-BE49-F238E27FC236}">
                  <a16:creationId xmlns:a16="http://schemas.microsoft.com/office/drawing/2014/main" id="{1DF1772C-135D-9DDD-52AC-CD448A51DB13}"/>
                </a:ext>
              </a:extLst>
            </p:cNvPr>
            <p:cNvSpPr/>
            <p:nvPr/>
          </p:nvSpPr>
          <p:spPr>
            <a:xfrm>
              <a:off x="5837943" y="332436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793;p84">
              <a:extLst>
                <a:ext uri="{FF2B5EF4-FFF2-40B4-BE49-F238E27FC236}">
                  <a16:creationId xmlns:a16="http://schemas.microsoft.com/office/drawing/2014/main" id="{1D987201-DFA2-917C-B40C-F4FADC90425B}"/>
                </a:ext>
              </a:extLst>
            </p:cNvPr>
            <p:cNvSpPr/>
            <p:nvPr/>
          </p:nvSpPr>
          <p:spPr>
            <a:xfrm>
              <a:off x="5749012" y="3243266"/>
              <a:ext cx="18341" cy="15729"/>
            </a:xfrm>
            <a:custGeom>
              <a:avLst/>
              <a:gdLst/>
              <a:ahLst/>
              <a:cxnLst/>
              <a:rect l="l" t="t" r="r" b="b"/>
              <a:pathLst>
                <a:path w="681" h="584" extrusionOk="0">
                  <a:moveTo>
                    <a:pt x="195" y="1"/>
                  </a:moveTo>
                  <a:lnTo>
                    <a:pt x="98" y="98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292" y="583"/>
                  </a:lnTo>
                  <a:lnTo>
                    <a:pt x="583" y="583"/>
                  </a:lnTo>
                  <a:lnTo>
                    <a:pt x="680" y="389"/>
                  </a:lnTo>
                  <a:lnTo>
                    <a:pt x="583" y="292"/>
                  </a:lnTo>
                  <a:lnTo>
                    <a:pt x="389" y="98"/>
                  </a:lnTo>
                  <a:lnTo>
                    <a:pt x="1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794;p84">
              <a:extLst>
                <a:ext uri="{FF2B5EF4-FFF2-40B4-BE49-F238E27FC236}">
                  <a16:creationId xmlns:a16="http://schemas.microsoft.com/office/drawing/2014/main" id="{2A60C38C-8F4C-568E-4D70-31CE0B8E5F31}"/>
                </a:ext>
              </a:extLst>
            </p:cNvPr>
            <p:cNvSpPr/>
            <p:nvPr/>
          </p:nvSpPr>
          <p:spPr>
            <a:xfrm>
              <a:off x="5749012" y="3243266"/>
              <a:ext cx="18341" cy="15729"/>
            </a:xfrm>
            <a:custGeom>
              <a:avLst/>
              <a:gdLst/>
              <a:ahLst/>
              <a:cxnLst/>
              <a:rect l="l" t="t" r="r" b="b"/>
              <a:pathLst>
                <a:path w="681" h="584" fill="none" extrusionOk="0">
                  <a:moveTo>
                    <a:pt x="583" y="292"/>
                  </a:moveTo>
                  <a:lnTo>
                    <a:pt x="389" y="98"/>
                  </a:lnTo>
                  <a:lnTo>
                    <a:pt x="389" y="98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292" y="583"/>
                  </a:lnTo>
                  <a:lnTo>
                    <a:pt x="292" y="583"/>
                  </a:lnTo>
                  <a:lnTo>
                    <a:pt x="486" y="583"/>
                  </a:lnTo>
                  <a:lnTo>
                    <a:pt x="583" y="583"/>
                  </a:lnTo>
                  <a:lnTo>
                    <a:pt x="680" y="389"/>
                  </a:lnTo>
                  <a:lnTo>
                    <a:pt x="583" y="292"/>
                  </a:lnTo>
                  <a:lnTo>
                    <a:pt x="583" y="29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795;p84">
              <a:extLst>
                <a:ext uri="{FF2B5EF4-FFF2-40B4-BE49-F238E27FC236}">
                  <a16:creationId xmlns:a16="http://schemas.microsoft.com/office/drawing/2014/main" id="{A30EC279-25B2-EF9D-9AFB-B2960BE0F354}"/>
                </a:ext>
              </a:extLst>
            </p:cNvPr>
            <p:cNvSpPr/>
            <p:nvPr/>
          </p:nvSpPr>
          <p:spPr>
            <a:xfrm>
              <a:off x="5764713" y="3251130"/>
              <a:ext cx="27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796;p84">
              <a:extLst>
                <a:ext uri="{FF2B5EF4-FFF2-40B4-BE49-F238E27FC236}">
                  <a16:creationId xmlns:a16="http://schemas.microsoft.com/office/drawing/2014/main" id="{C1DD1540-2646-32DD-5B8B-7713F9AF144E}"/>
                </a:ext>
              </a:extLst>
            </p:cNvPr>
            <p:cNvSpPr/>
            <p:nvPr/>
          </p:nvSpPr>
          <p:spPr>
            <a:xfrm>
              <a:off x="5827493" y="3243266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389" y="1"/>
                  </a:moveTo>
                  <a:lnTo>
                    <a:pt x="292" y="98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97" y="583"/>
                  </a:lnTo>
                  <a:lnTo>
                    <a:pt x="389" y="583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797;p84">
              <a:extLst>
                <a:ext uri="{FF2B5EF4-FFF2-40B4-BE49-F238E27FC236}">
                  <a16:creationId xmlns:a16="http://schemas.microsoft.com/office/drawing/2014/main" id="{A4A536FE-D146-9C27-EC11-2D140300D88B}"/>
                </a:ext>
              </a:extLst>
            </p:cNvPr>
            <p:cNvSpPr/>
            <p:nvPr/>
          </p:nvSpPr>
          <p:spPr>
            <a:xfrm>
              <a:off x="5827493" y="3243266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292" y="98"/>
                  </a:moveTo>
                  <a:lnTo>
                    <a:pt x="97" y="292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97" y="583"/>
                  </a:lnTo>
                  <a:lnTo>
                    <a:pt x="97" y="583"/>
                  </a:lnTo>
                  <a:lnTo>
                    <a:pt x="195" y="583"/>
                  </a:lnTo>
                  <a:lnTo>
                    <a:pt x="389" y="583"/>
                  </a:lnTo>
                  <a:lnTo>
                    <a:pt x="583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583" y="98"/>
                  </a:lnTo>
                  <a:lnTo>
                    <a:pt x="389" y="1"/>
                  </a:lnTo>
                  <a:lnTo>
                    <a:pt x="292" y="98"/>
                  </a:lnTo>
                  <a:lnTo>
                    <a:pt x="292" y="98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798;p84">
              <a:extLst>
                <a:ext uri="{FF2B5EF4-FFF2-40B4-BE49-F238E27FC236}">
                  <a16:creationId xmlns:a16="http://schemas.microsoft.com/office/drawing/2014/main" id="{30FBC098-562B-2195-66C0-7BF6294F6F6C}"/>
                </a:ext>
              </a:extLst>
            </p:cNvPr>
            <p:cNvSpPr/>
            <p:nvPr/>
          </p:nvSpPr>
          <p:spPr>
            <a:xfrm>
              <a:off x="5835330" y="324587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799;p84">
              <a:extLst>
                <a:ext uri="{FF2B5EF4-FFF2-40B4-BE49-F238E27FC236}">
                  <a16:creationId xmlns:a16="http://schemas.microsoft.com/office/drawing/2014/main" id="{EF8BB2D1-DF19-D85D-9E65-F4CF8EB3033C}"/>
                </a:ext>
              </a:extLst>
            </p:cNvPr>
            <p:cNvSpPr/>
            <p:nvPr/>
          </p:nvSpPr>
          <p:spPr>
            <a:xfrm>
              <a:off x="5749012" y="3321748"/>
              <a:ext cx="18341" cy="15729"/>
            </a:xfrm>
            <a:custGeom>
              <a:avLst/>
              <a:gdLst/>
              <a:ahLst/>
              <a:cxnLst/>
              <a:rect l="l" t="t" r="r" b="b"/>
              <a:pathLst>
                <a:path w="681" h="584" extrusionOk="0">
                  <a:moveTo>
                    <a:pt x="389" y="0"/>
                  </a:moveTo>
                  <a:lnTo>
                    <a:pt x="292" y="98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3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800;p84">
              <a:extLst>
                <a:ext uri="{FF2B5EF4-FFF2-40B4-BE49-F238E27FC236}">
                  <a16:creationId xmlns:a16="http://schemas.microsoft.com/office/drawing/2014/main" id="{9E374BCE-1EE0-C78F-6FCB-95CA4FBDC12B}"/>
                </a:ext>
              </a:extLst>
            </p:cNvPr>
            <p:cNvSpPr/>
            <p:nvPr/>
          </p:nvSpPr>
          <p:spPr>
            <a:xfrm>
              <a:off x="5749012" y="3321748"/>
              <a:ext cx="18341" cy="15729"/>
            </a:xfrm>
            <a:custGeom>
              <a:avLst/>
              <a:gdLst/>
              <a:ahLst/>
              <a:cxnLst/>
              <a:rect l="l" t="t" r="r" b="b"/>
              <a:pathLst>
                <a:path w="681" h="584" fill="none" extrusionOk="0">
                  <a:moveTo>
                    <a:pt x="292" y="98"/>
                  </a:moveTo>
                  <a:lnTo>
                    <a:pt x="98" y="292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389" y="583"/>
                  </a:lnTo>
                  <a:lnTo>
                    <a:pt x="583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583" y="98"/>
                  </a:lnTo>
                  <a:lnTo>
                    <a:pt x="389" y="0"/>
                  </a:lnTo>
                  <a:lnTo>
                    <a:pt x="292" y="98"/>
                  </a:lnTo>
                  <a:lnTo>
                    <a:pt x="292" y="98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801;p84">
              <a:extLst>
                <a:ext uri="{FF2B5EF4-FFF2-40B4-BE49-F238E27FC236}">
                  <a16:creationId xmlns:a16="http://schemas.microsoft.com/office/drawing/2014/main" id="{D78104D4-2413-4359-5DF8-01132A82A43C}"/>
                </a:ext>
              </a:extLst>
            </p:cNvPr>
            <p:cNvSpPr/>
            <p:nvPr/>
          </p:nvSpPr>
          <p:spPr>
            <a:xfrm>
              <a:off x="5756849" y="332436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802;p84">
              <a:extLst>
                <a:ext uri="{FF2B5EF4-FFF2-40B4-BE49-F238E27FC236}">
                  <a16:creationId xmlns:a16="http://schemas.microsoft.com/office/drawing/2014/main" id="{B22884DC-9380-AA35-9F94-31B68BD5D87F}"/>
                </a:ext>
              </a:extLst>
            </p:cNvPr>
            <p:cNvSpPr/>
            <p:nvPr/>
          </p:nvSpPr>
          <p:spPr>
            <a:xfrm>
              <a:off x="5610358" y="3154337"/>
              <a:ext cx="374119" cy="358391"/>
            </a:xfrm>
            <a:custGeom>
              <a:avLst/>
              <a:gdLst/>
              <a:ahLst/>
              <a:cxnLst/>
              <a:rect l="l" t="t" r="r" b="b"/>
              <a:pathLst>
                <a:path w="13891" h="13307" extrusionOk="0">
                  <a:moveTo>
                    <a:pt x="6994" y="1749"/>
                  </a:moveTo>
                  <a:lnTo>
                    <a:pt x="7965" y="2331"/>
                  </a:lnTo>
                  <a:lnTo>
                    <a:pt x="5828" y="2331"/>
                  </a:lnTo>
                  <a:lnTo>
                    <a:pt x="6897" y="1749"/>
                  </a:lnTo>
                  <a:close/>
                  <a:moveTo>
                    <a:pt x="7285" y="3983"/>
                  </a:moveTo>
                  <a:lnTo>
                    <a:pt x="7285" y="4274"/>
                  </a:lnTo>
                  <a:lnTo>
                    <a:pt x="6605" y="4274"/>
                  </a:lnTo>
                  <a:lnTo>
                    <a:pt x="6605" y="3983"/>
                  </a:lnTo>
                  <a:close/>
                  <a:moveTo>
                    <a:pt x="7188" y="4662"/>
                  </a:moveTo>
                  <a:lnTo>
                    <a:pt x="7382" y="5051"/>
                  </a:lnTo>
                  <a:lnTo>
                    <a:pt x="7480" y="5342"/>
                  </a:lnTo>
                  <a:lnTo>
                    <a:pt x="7480" y="5634"/>
                  </a:lnTo>
                  <a:lnTo>
                    <a:pt x="7285" y="5828"/>
                  </a:lnTo>
                  <a:lnTo>
                    <a:pt x="7091" y="5925"/>
                  </a:lnTo>
                  <a:lnTo>
                    <a:pt x="6703" y="5925"/>
                  </a:lnTo>
                  <a:lnTo>
                    <a:pt x="6508" y="5731"/>
                  </a:lnTo>
                  <a:lnTo>
                    <a:pt x="6411" y="5634"/>
                  </a:lnTo>
                  <a:lnTo>
                    <a:pt x="6314" y="5439"/>
                  </a:lnTo>
                  <a:lnTo>
                    <a:pt x="6411" y="5051"/>
                  </a:lnTo>
                  <a:lnTo>
                    <a:pt x="6605" y="4662"/>
                  </a:lnTo>
                  <a:close/>
                  <a:moveTo>
                    <a:pt x="2915" y="8936"/>
                  </a:moveTo>
                  <a:lnTo>
                    <a:pt x="3109" y="9033"/>
                  </a:lnTo>
                  <a:lnTo>
                    <a:pt x="3206" y="9130"/>
                  </a:lnTo>
                  <a:lnTo>
                    <a:pt x="3206" y="9422"/>
                  </a:lnTo>
                  <a:lnTo>
                    <a:pt x="2623" y="9422"/>
                  </a:lnTo>
                  <a:lnTo>
                    <a:pt x="2429" y="9227"/>
                  </a:lnTo>
                  <a:lnTo>
                    <a:pt x="2235" y="8936"/>
                  </a:lnTo>
                  <a:close/>
                  <a:moveTo>
                    <a:pt x="6605" y="8936"/>
                  </a:moveTo>
                  <a:lnTo>
                    <a:pt x="6703" y="9130"/>
                  </a:lnTo>
                  <a:lnTo>
                    <a:pt x="6800" y="9422"/>
                  </a:lnTo>
                  <a:lnTo>
                    <a:pt x="6217" y="9422"/>
                  </a:lnTo>
                  <a:lnTo>
                    <a:pt x="5926" y="9227"/>
                  </a:lnTo>
                  <a:lnTo>
                    <a:pt x="5731" y="8936"/>
                  </a:lnTo>
                  <a:close/>
                  <a:moveTo>
                    <a:pt x="10199" y="8936"/>
                  </a:moveTo>
                  <a:lnTo>
                    <a:pt x="10296" y="9130"/>
                  </a:lnTo>
                  <a:lnTo>
                    <a:pt x="10296" y="9422"/>
                  </a:lnTo>
                  <a:lnTo>
                    <a:pt x="9714" y="9422"/>
                  </a:lnTo>
                  <a:lnTo>
                    <a:pt x="9519" y="9227"/>
                  </a:lnTo>
                  <a:lnTo>
                    <a:pt x="9325" y="8936"/>
                  </a:lnTo>
                  <a:close/>
                  <a:moveTo>
                    <a:pt x="4566" y="9907"/>
                  </a:moveTo>
                  <a:lnTo>
                    <a:pt x="4371" y="10199"/>
                  </a:lnTo>
                  <a:lnTo>
                    <a:pt x="4177" y="10393"/>
                  </a:lnTo>
                  <a:lnTo>
                    <a:pt x="3983" y="10490"/>
                  </a:lnTo>
                  <a:lnTo>
                    <a:pt x="3594" y="10490"/>
                  </a:lnTo>
                  <a:lnTo>
                    <a:pt x="3692" y="10199"/>
                  </a:lnTo>
                  <a:lnTo>
                    <a:pt x="3789" y="10004"/>
                  </a:lnTo>
                  <a:lnTo>
                    <a:pt x="3886" y="9907"/>
                  </a:lnTo>
                  <a:close/>
                  <a:moveTo>
                    <a:pt x="8159" y="9907"/>
                  </a:moveTo>
                  <a:lnTo>
                    <a:pt x="7965" y="10199"/>
                  </a:lnTo>
                  <a:lnTo>
                    <a:pt x="7771" y="10393"/>
                  </a:lnTo>
                  <a:lnTo>
                    <a:pt x="7382" y="10490"/>
                  </a:lnTo>
                  <a:lnTo>
                    <a:pt x="7188" y="10490"/>
                  </a:lnTo>
                  <a:lnTo>
                    <a:pt x="7188" y="10199"/>
                  </a:lnTo>
                  <a:lnTo>
                    <a:pt x="7382" y="10004"/>
                  </a:lnTo>
                  <a:lnTo>
                    <a:pt x="7480" y="9907"/>
                  </a:lnTo>
                  <a:close/>
                  <a:moveTo>
                    <a:pt x="11656" y="9907"/>
                  </a:moveTo>
                  <a:lnTo>
                    <a:pt x="11559" y="10199"/>
                  </a:lnTo>
                  <a:lnTo>
                    <a:pt x="11365" y="10393"/>
                  </a:lnTo>
                  <a:lnTo>
                    <a:pt x="11073" y="10490"/>
                  </a:lnTo>
                  <a:lnTo>
                    <a:pt x="10685" y="10490"/>
                  </a:lnTo>
                  <a:lnTo>
                    <a:pt x="10782" y="10199"/>
                  </a:lnTo>
                  <a:lnTo>
                    <a:pt x="10879" y="10004"/>
                  </a:lnTo>
                  <a:lnTo>
                    <a:pt x="10976" y="9907"/>
                  </a:lnTo>
                  <a:close/>
                  <a:moveTo>
                    <a:pt x="13307" y="12335"/>
                  </a:moveTo>
                  <a:lnTo>
                    <a:pt x="13404" y="12530"/>
                  </a:lnTo>
                  <a:lnTo>
                    <a:pt x="13404" y="12627"/>
                  </a:lnTo>
                  <a:lnTo>
                    <a:pt x="13404" y="12821"/>
                  </a:lnTo>
                  <a:lnTo>
                    <a:pt x="13307" y="12821"/>
                  </a:lnTo>
                  <a:lnTo>
                    <a:pt x="13210" y="12918"/>
                  </a:lnTo>
                  <a:lnTo>
                    <a:pt x="681" y="12918"/>
                  </a:lnTo>
                  <a:lnTo>
                    <a:pt x="486" y="12821"/>
                  </a:lnTo>
                  <a:lnTo>
                    <a:pt x="389" y="12627"/>
                  </a:lnTo>
                  <a:lnTo>
                    <a:pt x="389" y="12530"/>
                  </a:lnTo>
                  <a:lnTo>
                    <a:pt x="486" y="12433"/>
                  </a:lnTo>
                  <a:lnTo>
                    <a:pt x="584" y="12335"/>
                  </a:lnTo>
                  <a:close/>
                  <a:moveTo>
                    <a:pt x="6897" y="0"/>
                  </a:moveTo>
                  <a:lnTo>
                    <a:pt x="6605" y="97"/>
                  </a:lnTo>
                  <a:lnTo>
                    <a:pt x="389" y="4177"/>
                  </a:lnTo>
                  <a:lnTo>
                    <a:pt x="98" y="4371"/>
                  </a:lnTo>
                  <a:lnTo>
                    <a:pt x="1" y="4565"/>
                  </a:lnTo>
                  <a:lnTo>
                    <a:pt x="1" y="4857"/>
                  </a:lnTo>
                  <a:lnTo>
                    <a:pt x="98" y="5051"/>
                  </a:lnTo>
                  <a:lnTo>
                    <a:pt x="195" y="5245"/>
                  </a:lnTo>
                  <a:lnTo>
                    <a:pt x="389" y="5439"/>
                  </a:lnTo>
                  <a:lnTo>
                    <a:pt x="584" y="5537"/>
                  </a:lnTo>
                  <a:lnTo>
                    <a:pt x="875" y="5537"/>
                  </a:lnTo>
                  <a:lnTo>
                    <a:pt x="875" y="10296"/>
                  </a:lnTo>
                  <a:lnTo>
                    <a:pt x="972" y="10393"/>
                  </a:lnTo>
                  <a:lnTo>
                    <a:pt x="1069" y="10490"/>
                  </a:lnTo>
                  <a:lnTo>
                    <a:pt x="1166" y="10393"/>
                  </a:lnTo>
                  <a:lnTo>
                    <a:pt x="1263" y="10296"/>
                  </a:lnTo>
                  <a:lnTo>
                    <a:pt x="1263" y="5342"/>
                  </a:lnTo>
                  <a:lnTo>
                    <a:pt x="5246" y="2817"/>
                  </a:lnTo>
                  <a:lnTo>
                    <a:pt x="6703" y="2817"/>
                  </a:lnTo>
                  <a:lnTo>
                    <a:pt x="6703" y="3594"/>
                  </a:lnTo>
                  <a:lnTo>
                    <a:pt x="6508" y="3594"/>
                  </a:lnTo>
                  <a:lnTo>
                    <a:pt x="6314" y="3691"/>
                  </a:lnTo>
                  <a:lnTo>
                    <a:pt x="6217" y="3788"/>
                  </a:lnTo>
                  <a:lnTo>
                    <a:pt x="6217" y="3983"/>
                  </a:lnTo>
                  <a:lnTo>
                    <a:pt x="6217" y="4274"/>
                  </a:lnTo>
                  <a:lnTo>
                    <a:pt x="6217" y="4468"/>
                  </a:lnTo>
                  <a:lnTo>
                    <a:pt x="6120" y="4954"/>
                  </a:lnTo>
                  <a:lnTo>
                    <a:pt x="6023" y="5148"/>
                  </a:lnTo>
                  <a:lnTo>
                    <a:pt x="5926" y="5439"/>
                  </a:lnTo>
                  <a:lnTo>
                    <a:pt x="6023" y="5828"/>
                  </a:lnTo>
                  <a:lnTo>
                    <a:pt x="6217" y="6119"/>
                  </a:lnTo>
                  <a:lnTo>
                    <a:pt x="6508" y="6314"/>
                  </a:lnTo>
                  <a:lnTo>
                    <a:pt x="6897" y="6411"/>
                  </a:lnTo>
                  <a:lnTo>
                    <a:pt x="7285" y="6314"/>
                  </a:lnTo>
                  <a:lnTo>
                    <a:pt x="7577" y="6119"/>
                  </a:lnTo>
                  <a:lnTo>
                    <a:pt x="7771" y="5828"/>
                  </a:lnTo>
                  <a:lnTo>
                    <a:pt x="7868" y="5439"/>
                  </a:lnTo>
                  <a:lnTo>
                    <a:pt x="7868" y="5148"/>
                  </a:lnTo>
                  <a:lnTo>
                    <a:pt x="7771" y="4857"/>
                  </a:lnTo>
                  <a:lnTo>
                    <a:pt x="7577" y="4468"/>
                  </a:lnTo>
                  <a:lnTo>
                    <a:pt x="7674" y="4274"/>
                  </a:lnTo>
                  <a:lnTo>
                    <a:pt x="7674" y="3983"/>
                  </a:lnTo>
                  <a:lnTo>
                    <a:pt x="7577" y="3788"/>
                  </a:lnTo>
                  <a:lnTo>
                    <a:pt x="7480" y="3691"/>
                  </a:lnTo>
                  <a:lnTo>
                    <a:pt x="7382" y="3594"/>
                  </a:lnTo>
                  <a:lnTo>
                    <a:pt x="7188" y="3594"/>
                  </a:lnTo>
                  <a:lnTo>
                    <a:pt x="7188" y="2817"/>
                  </a:lnTo>
                  <a:lnTo>
                    <a:pt x="8645" y="2817"/>
                  </a:lnTo>
                  <a:lnTo>
                    <a:pt x="12627" y="5342"/>
                  </a:lnTo>
                  <a:lnTo>
                    <a:pt x="12627" y="11947"/>
                  </a:lnTo>
                  <a:lnTo>
                    <a:pt x="10685" y="11947"/>
                  </a:lnTo>
                  <a:lnTo>
                    <a:pt x="10685" y="10879"/>
                  </a:lnTo>
                  <a:lnTo>
                    <a:pt x="11170" y="10879"/>
                  </a:lnTo>
                  <a:lnTo>
                    <a:pt x="11559" y="10684"/>
                  </a:lnTo>
                  <a:lnTo>
                    <a:pt x="11947" y="10296"/>
                  </a:lnTo>
                  <a:lnTo>
                    <a:pt x="12142" y="9713"/>
                  </a:lnTo>
                  <a:lnTo>
                    <a:pt x="12142" y="9519"/>
                  </a:lnTo>
                  <a:lnTo>
                    <a:pt x="12045" y="9422"/>
                  </a:lnTo>
                  <a:lnTo>
                    <a:pt x="11850" y="9422"/>
                  </a:lnTo>
                  <a:lnTo>
                    <a:pt x="11170" y="9616"/>
                  </a:lnTo>
                  <a:lnTo>
                    <a:pt x="10782" y="9616"/>
                  </a:lnTo>
                  <a:lnTo>
                    <a:pt x="10782" y="9519"/>
                  </a:lnTo>
                  <a:lnTo>
                    <a:pt x="10685" y="9325"/>
                  </a:lnTo>
                  <a:lnTo>
                    <a:pt x="10491" y="8936"/>
                  </a:lnTo>
                  <a:lnTo>
                    <a:pt x="10199" y="8645"/>
                  </a:lnTo>
                  <a:lnTo>
                    <a:pt x="10005" y="8548"/>
                  </a:lnTo>
                  <a:lnTo>
                    <a:pt x="9714" y="8450"/>
                  </a:lnTo>
                  <a:lnTo>
                    <a:pt x="9228" y="8548"/>
                  </a:lnTo>
                  <a:lnTo>
                    <a:pt x="8839" y="8548"/>
                  </a:lnTo>
                  <a:lnTo>
                    <a:pt x="8839" y="8645"/>
                  </a:lnTo>
                  <a:lnTo>
                    <a:pt x="8839" y="8839"/>
                  </a:lnTo>
                  <a:lnTo>
                    <a:pt x="8937" y="9130"/>
                  </a:lnTo>
                  <a:lnTo>
                    <a:pt x="9131" y="9422"/>
                  </a:lnTo>
                  <a:lnTo>
                    <a:pt x="9325" y="9713"/>
                  </a:lnTo>
                  <a:lnTo>
                    <a:pt x="9616" y="9810"/>
                  </a:lnTo>
                  <a:lnTo>
                    <a:pt x="10005" y="9907"/>
                  </a:lnTo>
                  <a:lnTo>
                    <a:pt x="10296" y="9810"/>
                  </a:lnTo>
                  <a:lnTo>
                    <a:pt x="10296" y="11947"/>
                  </a:lnTo>
                  <a:lnTo>
                    <a:pt x="7188" y="11947"/>
                  </a:lnTo>
                  <a:lnTo>
                    <a:pt x="7188" y="10879"/>
                  </a:lnTo>
                  <a:lnTo>
                    <a:pt x="7480" y="10879"/>
                  </a:lnTo>
                  <a:lnTo>
                    <a:pt x="7868" y="10781"/>
                  </a:lnTo>
                  <a:lnTo>
                    <a:pt x="8159" y="10587"/>
                  </a:lnTo>
                  <a:lnTo>
                    <a:pt x="8354" y="10393"/>
                  </a:lnTo>
                  <a:lnTo>
                    <a:pt x="8451" y="10102"/>
                  </a:lnTo>
                  <a:lnTo>
                    <a:pt x="8548" y="9713"/>
                  </a:lnTo>
                  <a:lnTo>
                    <a:pt x="8548" y="9616"/>
                  </a:lnTo>
                  <a:lnTo>
                    <a:pt x="8548" y="9422"/>
                  </a:lnTo>
                  <a:lnTo>
                    <a:pt x="8257" y="9422"/>
                  </a:lnTo>
                  <a:lnTo>
                    <a:pt x="7965" y="9519"/>
                  </a:lnTo>
                  <a:lnTo>
                    <a:pt x="7382" y="9519"/>
                  </a:lnTo>
                  <a:lnTo>
                    <a:pt x="7188" y="9616"/>
                  </a:lnTo>
                  <a:lnTo>
                    <a:pt x="7188" y="9519"/>
                  </a:lnTo>
                  <a:lnTo>
                    <a:pt x="7091" y="9033"/>
                  </a:lnTo>
                  <a:lnTo>
                    <a:pt x="6994" y="8742"/>
                  </a:lnTo>
                  <a:lnTo>
                    <a:pt x="6605" y="8548"/>
                  </a:lnTo>
                  <a:lnTo>
                    <a:pt x="6217" y="8450"/>
                  </a:lnTo>
                  <a:lnTo>
                    <a:pt x="5731" y="8548"/>
                  </a:lnTo>
                  <a:lnTo>
                    <a:pt x="5343" y="8548"/>
                  </a:lnTo>
                  <a:lnTo>
                    <a:pt x="5246" y="8645"/>
                  </a:lnTo>
                  <a:lnTo>
                    <a:pt x="5246" y="8839"/>
                  </a:lnTo>
                  <a:lnTo>
                    <a:pt x="5440" y="9130"/>
                  </a:lnTo>
                  <a:lnTo>
                    <a:pt x="5634" y="9422"/>
                  </a:lnTo>
                  <a:lnTo>
                    <a:pt x="5828" y="9713"/>
                  </a:lnTo>
                  <a:lnTo>
                    <a:pt x="6120" y="9810"/>
                  </a:lnTo>
                  <a:lnTo>
                    <a:pt x="6411" y="9907"/>
                  </a:lnTo>
                  <a:lnTo>
                    <a:pt x="6703" y="9810"/>
                  </a:lnTo>
                  <a:lnTo>
                    <a:pt x="6703" y="11947"/>
                  </a:lnTo>
                  <a:lnTo>
                    <a:pt x="3594" y="11947"/>
                  </a:lnTo>
                  <a:lnTo>
                    <a:pt x="3594" y="10879"/>
                  </a:lnTo>
                  <a:lnTo>
                    <a:pt x="4080" y="10879"/>
                  </a:lnTo>
                  <a:lnTo>
                    <a:pt x="4469" y="10684"/>
                  </a:lnTo>
                  <a:lnTo>
                    <a:pt x="4857" y="10296"/>
                  </a:lnTo>
                  <a:lnTo>
                    <a:pt x="5051" y="9713"/>
                  </a:lnTo>
                  <a:lnTo>
                    <a:pt x="5051" y="9519"/>
                  </a:lnTo>
                  <a:lnTo>
                    <a:pt x="4954" y="9422"/>
                  </a:lnTo>
                  <a:lnTo>
                    <a:pt x="4760" y="9422"/>
                  </a:lnTo>
                  <a:lnTo>
                    <a:pt x="4469" y="9519"/>
                  </a:lnTo>
                  <a:lnTo>
                    <a:pt x="3886" y="9519"/>
                  </a:lnTo>
                  <a:lnTo>
                    <a:pt x="3594" y="9616"/>
                  </a:lnTo>
                  <a:lnTo>
                    <a:pt x="3594" y="9519"/>
                  </a:lnTo>
                  <a:lnTo>
                    <a:pt x="3594" y="9130"/>
                  </a:lnTo>
                  <a:lnTo>
                    <a:pt x="3497" y="8936"/>
                  </a:lnTo>
                  <a:lnTo>
                    <a:pt x="3400" y="8742"/>
                  </a:lnTo>
                  <a:lnTo>
                    <a:pt x="3206" y="8548"/>
                  </a:lnTo>
                  <a:lnTo>
                    <a:pt x="3012" y="8548"/>
                  </a:lnTo>
                  <a:lnTo>
                    <a:pt x="2623" y="8450"/>
                  </a:lnTo>
                  <a:lnTo>
                    <a:pt x="2332" y="8548"/>
                  </a:lnTo>
                  <a:lnTo>
                    <a:pt x="1749" y="8548"/>
                  </a:lnTo>
                  <a:lnTo>
                    <a:pt x="1652" y="8645"/>
                  </a:lnTo>
                  <a:lnTo>
                    <a:pt x="1749" y="8839"/>
                  </a:lnTo>
                  <a:lnTo>
                    <a:pt x="1846" y="9130"/>
                  </a:lnTo>
                  <a:lnTo>
                    <a:pt x="2040" y="9422"/>
                  </a:lnTo>
                  <a:lnTo>
                    <a:pt x="2235" y="9713"/>
                  </a:lnTo>
                  <a:lnTo>
                    <a:pt x="2526" y="9810"/>
                  </a:lnTo>
                  <a:lnTo>
                    <a:pt x="2817" y="9907"/>
                  </a:lnTo>
                  <a:lnTo>
                    <a:pt x="3206" y="9810"/>
                  </a:lnTo>
                  <a:lnTo>
                    <a:pt x="3206" y="11947"/>
                  </a:lnTo>
                  <a:lnTo>
                    <a:pt x="1263" y="11947"/>
                  </a:lnTo>
                  <a:lnTo>
                    <a:pt x="1263" y="11267"/>
                  </a:lnTo>
                  <a:lnTo>
                    <a:pt x="1263" y="11073"/>
                  </a:lnTo>
                  <a:lnTo>
                    <a:pt x="972" y="11073"/>
                  </a:lnTo>
                  <a:lnTo>
                    <a:pt x="875" y="11267"/>
                  </a:lnTo>
                  <a:lnTo>
                    <a:pt x="875" y="11947"/>
                  </a:lnTo>
                  <a:lnTo>
                    <a:pt x="389" y="11947"/>
                  </a:lnTo>
                  <a:lnTo>
                    <a:pt x="195" y="12141"/>
                  </a:lnTo>
                  <a:lnTo>
                    <a:pt x="98" y="12335"/>
                  </a:lnTo>
                  <a:lnTo>
                    <a:pt x="1" y="12627"/>
                  </a:lnTo>
                  <a:lnTo>
                    <a:pt x="98" y="12918"/>
                  </a:lnTo>
                  <a:lnTo>
                    <a:pt x="195" y="13113"/>
                  </a:lnTo>
                  <a:lnTo>
                    <a:pt x="389" y="13210"/>
                  </a:lnTo>
                  <a:lnTo>
                    <a:pt x="681" y="13307"/>
                  </a:lnTo>
                  <a:lnTo>
                    <a:pt x="13113" y="13307"/>
                  </a:lnTo>
                  <a:lnTo>
                    <a:pt x="13404" y="13210"/>
                  </a:lnTo>
                  <a:lnTo>
                    <a:pt x="13599" y="13113"/>
                  </a:lnTo>
                  <a:lnTo>
                    <a:pt x="13793" y="12918"/>
                  </a:lnTo>
                  <a:lnTo>
                    <a:pt x="13793" y="12627"/>
                  </a:lnTo>
                  <a:lnTo>
                    <a:pt x="13793" y="12335"/>
                  </a:lnTo>
                  <a:lnTo>
                    <a:pt x="13599" y="12141"/>
                  </a:lnTo>
                  <a:lnTo>
                    <a:pt x="13404" y="11947"/>
                  </a:lnTo>
                  <a:lnTo>
                    <a:pt x="13016" y="11947"/>
                  </a:lnTo>
                  <a:lnTo>
                    <a:pt x="13016" y="5537"/>
                  </a:lnTo>
                  <a:lnTo>
                    <a:pt x="13210" y="5537"/>
                  </a:lnTo>
                  <a:lnTo>
                    <a:pt x="13502" y="5439"/>
                  </a:lnTo>
                  <a:lnTo>
                    <a:pt x="13696" y="5245"/>
                  </a:lnTo>
                  <a:lnTo>
                    <a:pt x="13793" y="5051"/>
                  </a:lnTo>
                  <a:lnTo>
                    <a:pt x="13890" y="4857"/>
                  </a:lnTo>
                  <a:lnTo>
                    <a:pt x="13793" y="4565"/>
                  </a:lnTo>
                  <a:lnTo>
                    <a:pt x="13696" y="4371"/>
                  </a:lnTo>
                  <a:lnTo>
                    <a:pt x="13502" y="4177"/>
                  </a:lnTo>
                  <a:lnTo>
                    <a:pt x="12239" y="3303"/>
                  </a:lnTo>
                  <a:lnTo>
                    <a:pt x="12142" y="3303"/>
                  </a:lnTo>
                  <a:lnTo>
                    <a:pt x="11947" y="3400"/>
                  </a:lnTo>
                  <a:lnTo>
                    <a:pt x="11947" y="3594"/>
                  </a:lnTo>
                  <a:lnTo>
                    <a:pt x="12045" y="3691"/>
                  </a:lnTo>
                  <a:lnTo>
                    <a:pt x="13307" y="4468"/>
                  </a:lnTo>
                  <a:lnTo>
                    <a:pt x="13404" y="4565"/>
                  </a:lnTo>
                  <a:lnTo>
                    <a:pt x="13404" y="4760"/>
                  </a:lnTo>
                  <a:lnTo>
                    <a:pt x="13404" y="4954"/>
                  </a:lnTo>
                  <a:lnTo>
                    <a:pt x="13210" y="5148"/>
                  </a:lnTo>
                  <a:lnTo>
                    <a:pt x="13016" y="5148"/>
                  </a:lnTo>
                  <a:lnTo>
                    <a:pt x="12919" y="5051"/>
                  </a:lnTo>
                  <a:lnTo>
                    <a:pt x="7188" y="1360"/>
                  </a:lnTo>
                  <a:lnTo>
                    <a:pt x="6897" y="1263"/>
                  </a:lnTo>
                  <a:lnTo>
                    <a:pt x="6605" y="1360"/>
                  </a:lnTo>
                  <a:lnTo>
                    <a:pt x="972" y="5051"/>
                  </a:lnTo>
                  <a:lnTo>
                    <a:pt x="778" y="5148"/>
                  </a:lnTo>
                  <a:lnTo>
                    <a:pt x="681" y="5148"/>
                  </a:lnTo>
                  <a:lnTo>
                    <a:pt x="486" y="4954"/>
                  </a:lnTo>
                  <a:lnTo>
                    <a:pt x="389" y="4760"/>
                  </a:lnTo>
                  <a:lnTo>
                    <a:pt x="486" y="4565"/>
                  </a:lnTo>
                  <a:lnTo>
                    <a:pt x="584" y="4468"/>
                  </a:lnTo>
                  <a:lnTo>
                    <a:pt x="6897" y="486"/>
                  </a:lnTo>
                  <a:lnTo>
                    <a:pt x="6994" y="486"/>
                  </a:lnTo>
                  <a:lnTo>
                    <a:pt x="11268" y="3206"/>
                  </a:lnTo>
                  <a:lnTo>
                    <a:pt x="11365" y="3206"/>
                  </a:lnTo>
                  <a:lnTo>
                    <a:pt x="11559" y="3108"/>
                  </a:lnTo>
                  <a:lnTo>
                    <a:pt x="11559" y="3011"/>
                  </a:lnTo>
                  <a:lnTo>
                    <a:pt x="11462" y="2817"/>
                  </a:lnTo>
                  <a:lnTo>
                    <a:pt x="7188" y="97"/>
                  </a:lnTo>
                  <a:lnTo>
                    <a:pt x="68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803;p84">
              <a:extLst>
                <a:ext uri="{FF2B5EF4-FFF2-40B4-BE49-F238E27FC236}">
                  <a16:creationId xmlns:a16="http://schemas.microsoft.com/office/drawing/2014/main" id="{823C3709-326F-F968-69AE-DE7D8F251F55}"/>
                </a:ext>
              </a:extLst>
            </p:cNvPr>
            <p:cNvSpPr/>
            <p:nvPr/>
          </p:nvSpPr>
          <p:spPr>
            <a:xfrm>
              <a:off x="5610363" y="3154335"/>
              <a:ext cx="374119" cy="358391"/>
            </a:xfrm>
            <a:custGeom>
              <a:avLst/>
              <a:gdLst/>
              <a:ahLst/>
              <a:cxnLst/>
              <a:rect l="l" t="t" r="r" b="b"/>
              <a:pathLst>
                <a:path w="13891" h="13307" fill="none" extrusionOk="0">
                  <a:moveTo>
                    <a:pt x="13113" y="11947"/>
                  </a:moveTo>
                  <a:lnTo>
                    <a:pt x="13016" y="11947"/>
                  </a:lnTo>
                  <a:lnTo>
                    <a:pt x="13016" y="5537"/>
                  </a:lnTo>
                  <a:lnTo>
                    <a:pt x="13016" y="5537"/>
                  </a:lnTo>
                  <a:lnTo>
                    <a:pt x="13210" y="5537"/>
                  </a:lnTo>
                  <a:lnTo>
                    <a:pt x="13502" y="5439"/>
                  </a:lnTo>
                  <a:lnTo>
                    <a:pt x="13696" y="5245"/>
                  </a:lnTo>
                  <a:lnTo>
                    <a:pt x="13793" y="5051"/>
                  </a:lnTo>
                  <a:lnTo>
                    <a:pt x="13890" y="4857"/>
                  </a:lnTo>
                  <a:lnTo>
                    <a:pt x="13793" y="4565"/>
                  </a:lnTo>
                  <a:lnTo>
                    <a:pt x="13696" y="4371"/>
                  </a:lnTo>
                  <a:lnTo>
                    <a:pt x="13502" y="4177"/>
                  </a:lnTo>
                  <a:lnTo>
                    <a:pt x="12239" y="3303"/>
                  </a:lnTo>
                  <a:lnTo>
                    <a:pt x="12239" y="3303"/>
                  </a:lnTo>
                  <a:lnTo>
                    <a:pt x="12142" y="3303"/>
                  </a:lnTo>
                  <a:lnTo>
                    <a:pt x="11947" y="3400"/>
                  </a:lnTo>
                  <a:lnTo>
                    <a:pt x="11947" y="3400"/>
                  </a:lnTo>
                  <a:lnTo>
                    <a:pt x="11947" y="3594"/>
                  </a:lnTo>
                  <a:lnTo>
                    <a:pt x="12045" y="3691"/>
                  </a:lnTo>
                  <a:lnTo>
                    <a:pt x="13307" y="4468"/>
                  </a:lnTo>
                  <a:lnTo>
                    <a:pt x="13307" y="4468"/>
                  </a:lnTo>
                  <a:lnTo>
                    <a:pt x="13404" y="4565"/>
                  </a:lnTo>
                  <a:lnTo>
                    <a:pt x="13404" y="4760"/>
                  </a:lnTo>
                  <a:lnTo>
                    <a:pt x="13404" y="4954"/>
                  </a:lnTo>
                  <a:lnTo>
                    <a:pt x="13210" y="5148"/>
                  </a:lnTo>
                  <a:lnTo>
                    <a:pt x="13016" y="5148"/>
                  </a:lnTo>
                  <a:lnTo>
                    <a:pt x="12919" y="5051"/>
                  </a:lnTo>
                  <a:lnTo>
                    <a:pt x="7188" y="1360"/>
                  </a:lnTo>
                  <a:lnTo>
                    <a:pt x="7188" y="1360"/>
                  </a:lnTo>
                  <a:lnTo>
                    <a:pt x="6897" y="1263"/>
                  </a:lnTo>
                  <a:lnTo>
                    <a:pt x="6605" y="1360"/>
                  </a:lnTo>
                  <a:lnTo>
                    <a:pt x="972" y="5051"/>
                  </a:lnTo>
                  <a:lnTo>
                    <a:pt x="972" y="5051"/>
                  </a:lnTo>
                  <a:lnTo>
                    <a:pt x="778" y="5148"/>
                  </a:lnTo>
                  <a:lnTo>
                    <a:pt x="681" y="5148"/>
                  </a:lnTo>
                  <a:lnTo>
                    <a:pt x="486" y="4954"/>
                  </a:lnTo>
                  <a:lnTo>
                    <a:pt x="389" y="4760"/>
                  </a:lnTo>
                  <a:lnTo>
                    <a:pt x="486" y="4565"/>
                  </a:lnTo>
                  <a:lnTo>
                    <a:pt x="584" y="4468"/>
                  </a:lnTo>
                  <a:lnTo>
                    <a:pt x="6897" y="486"/>
                  </a:lnTo>
                  <a:lnTo>
                    <a:pt x="6897" y="486"/>
                  </a:lnTo>
                  <a:lnTo>
                    <a:pt x="6994" y="486"/>
                  </a:lnTo>
                  <a:lnTo>
                    <a:pt x="11268" y="3206"/>
                  </a:lnTo>
                  <a:lnTo>
                    <a:pt x="11268" y="3206"/>
                  </a:lnTo>
                  <a:lnTo>
                    <a:pt x="11365" y="3206"/>
                  </a:lnTo>
                  <a:lnTo>
                    <a:pt x="11559" y="3108"/>
                  </a:lnTo>
                  <a:lnTo>
                    <a:pt x="11559" y="3108"/>
                  </a:lnTo>
                  <a:lnTo>
                    <a:pt x="11559" y="3011"/>
                  </a:lnTo>
                  <a:lnTo>
                    <a:pt x="11462" y="2817"/>
                  </a:lnTo>
                  <a:lnTo>
                    <a:pt x="7188" y="97"/>
                  </a:lnTo>
                  <a:lnTo>
                    <a:pt x="7188" y="97"/>
                  </a:lnTo>
                  <a:lnTo>
                    <a:pt x="6897" y="0"/>
                  </a:lnTo>
                  <a:lnTo>
                    <a:pt x="6605" y="97"/>
                  </a:lnTo>
                  <a:lnTo>
                    <a:pt x="389" y="4177"/>
                  </a:lnTo>
                  <a:lnTo>
                    <a:pt x="389" y="4177"/>
                  </a:lnTo>
                  <a:lnTo>
                    <a:pt x="98" y="4371"/>
                  </a:lnTo>
                  <a:lnTo>
                    <a:pt x="1" y="4565"/>
                  </a:lnTo>
                  <a:lnTo>
                    <a:pt x="1" y="4857"/>
                  </a:lnTo>
                  <a:lnTo>
                    <a:pt x="98" y="5051"/>
                  </a:lnTo>
                  <a:lnTo>
                    <a:pt x="195" y="5245"/>
                  </a:lnTo>
                  <a:lnTo>
                    <a:pt x="389" y="5439"/>
                  </a:lnTo>
                  <a:lnTo>
                    <a:pt x="584" y="5537"/>
                  </a:lnTo>
                  <a:lnTo>
                    <a:pt x="875" y="5537"/>
                  </a:lnTo>
                  <a:lnTo>
                    <a:pt x="875" y="10296"/>
                  </a:lnTo>
                  <a:lnTo>
                    <a:pt x="875" y="10296"/>
                  </a:lnTo>
                  <a:lnTo>
                    <a:pt x="972" y="10393"/>
                  </a:lnTo>
                  <a:lnTo>
                    <a:pt x="1069" y="10490"/>
                  </a:lnTo>
                  <a:lnTo>
                    <a:pt x="1069" y="10490"/>
                  </a:lnTo>
                  <a:lnTo>
                    <a:pt x="1166" y="10393"/>
                  </a:lnTo>
                  <a:lnTo>
                    <a:pt x="1263" y="10296"/>
                  </a:lnTo>
                  <a:lnTo>
                    <a:pt x="1263" y="5342"/>
                  </a:lnTo>
                  <a:lnTo>
                    <a:pt x="5246" y="2817"/>
                  </a:lnTo>
                  <a:lnTo>
                    <a:pt x="6703" y="2817"/>
                  </a:lnTo>
                  <a:lnTo>
                    <a:pt x="6703" y="3594"/>
                  </a:lnTo>
                  <a:lnTo>
                    <a:pt x="6605" y="3594"/>
                  </a:lnTo>
                  <a:lnTo>
                    <a:pt x="6605" y="3594"/>
                  </a:lnTo>
                  <a:lnTo>
                    <a:pt x="6508" y="3594"/>
                  </a:lnTo>
                  <a:lnTo>
                    <a:pt x="6314" y="3691"/>
                  </a:lnTo>
                  <a:lnTo>
                    <a:pt x="6217" y="3788"/>
                  </a:lnTo>
                  <a:lnTo>
                    <a:pt x="6217" y="3983"/>
                  </a:lnTo>
                  <a:lnTo>
                    <a:pt x="6217" y="4274"/>
                  </a:lnTo>
                  <a:lnTo>
                    <a:pt x="6217" y="4274"/>
                  </a:lnTo>
                  <a:lnTo>
                    <a:pt x="6217" y="4468"/>
                  </a:lnTo>
                  <a:lnTo>
                    <a:pt x="6217" y="4468"/>
                  </a:lnTo>
                  <a:lnTo>
                    <a:pt x="6120" y="4954"/>
                  </a:lnTo>
                  <a:lnTo>
                    <a:pt x="6120" y="4954"/>
                  </a:lnTo>
                  <a:lnTo>
                    <a:pt x="6023" y="5148"/>
                  </a:lnTo>
                  <a:lnTo>
                    <a:pt x="5926" y="5439"/>
                  </a:lnTo>
                  <a:lnTo>
                    <a:pt x="5926" y="5439"/>
                  </a:lnTo>
                  <a:lnTo>
                    <a:pt x="6023" y="5828"/>
                  </a:lnTo>
                  <a:lnTo>
                    <a:pt x="6217" y="6119"/>
                  </a:lnTo>
                  <a:lnTo>
                    <a:pt x="6508" y="6314"/>
                  </a:lnTo>
                  <a:lnTo>
                    <a:pt x="6897" y="6411"/>
                  </a:lnTo>
                  <a:lnTo>
                    <a:pt x="6897" y="6411"/>
                  </a:lnTo>
                  <a:lnTo>
                    <a:pt x="7285" y="6314"/>
                  </a:lnTo>
                  <a:lnTo>
                    <a:pt x="7577" y="6119"/>
                  </a:lnTo>
                  <a:lnTo>
                    <a:pt x="7771" y="5828"/>
                  </a:lnTo>
                  <a:lnTo>
                    <a:pt x="7868" y="5439"/>
                  </a:lnTo>
                  <a:lnTo>
                    <a:pt x="7868" y="5439"/>
                  </a:lnTo>
                  <a:lnTo>
                    <a:pt x="7868" y="5148"/>
                  </a:lnTo>
                  <a:lnTo>
                    <a:pt x="7771" y="4857"/>
                  </a:lnTo>
                  <a:lnTo>
                    <a:pt x="7771" y="4857"/>
                  </a:lnTo>
                  <a:lnTo>
                    <a:pt x="7577" y="4468"/>
                  </a:lnTo>
                  <a:lnTo>
                    <a:pt x="7577" y="4468"/>
                  </a:lnTo>
                  <a:lnTo>
                    <a:pt x="7674" y="4274"/>
                  </a:lnTo>
                  <a:lnTo>
                    <a:pt x="7674" y="3983"/>
                  </a:lnTo>
                  <a:lnTo>
                    <a:pt x="7674" y="3983"/>
                  </a:lnTo>
                  <a:lnTo>
                    <a:pt x="7577" y="3788"/>
                  </a:lnTo>
                  <a:lnTo>
                    <a:pt x="7480" y="3691"/>
                  </a:lnTo>
                  <a:lnTo>
                    <a:pt x="7382" y="3594"/>
                  </a:lnTo>
                  <a:lnTo>
                    <a:pt x="7188" y="3594"/>
                  </a:lnTo>
                  <a:lnTo>
                    <a:pt x="7188" y="3594"/>
                  </a:lnTo>
                  <a:lnTo>
                    <a:pt x="7188" y="2817"/>
                  </a:lnTo>
                  <a:lnTo>
                    <a:pt x="8645" y="2817"/>
                  </a:lnTo>
                  <a:lnTo>
                    <a:pt x="12627" y="5342"/>
                  </a:lnTo>
                  <a:lnTo>
                    <a:pt x="12627" y="11947"/>
                  </a:lnTo>
                  <a:lnTo>
                    <a:pt x="10685" y="11947"/>
                  </a:lnTo>
                  <a:lnTo>
                    <a:pt x="10685" y="10879"/>
                  </a:lnTo>
                  <a:lnTo>
                    <a:pt x="10685" y="10879"/>
                  </a:lnTo>
                  <a:lnTo>
                    <a:pt x="11170" y="10879"/>
                  </a:lnTo>
                  <a:lnTo>
                    <a:pt x="11559" y="10684"/>
                  </a:lnTo>
                  <a:lnTo>
                    <a:pt x="11947" y="10296"/>
                  </a:lnTo>
                  <a:lnTo>
                    <a:pt x="12142" y="9713"/>
                  </a:lnTo>
                  <a:lnTo>
                    <a:pt x="12142" y="9713"/>
                  </a:lnTo>
                  <a:lnTo>
                    <a:pt x="12142" y="9519"/>
                  </a:lnTo>
                  <a:lnTo>
                    <a:pt x="12045" y="9422"/>
                  </a:lnTo>
                  <a:lnTo>
                    <a:pt x="12045" y="9422"/>
                  </a:lnTo>
                  <a:lnTo>
                    <a:pt x="11947" y="9422"/>
                  </a:lnTo>
                  <a:lnTo>
                    <a:pt x="11850" y="9422"/>
                  </a:lnTo>
                  <a:lnTo>
                    <a:pt x="11850" y="9422"/>
                  </a:lnTo>
                  <a:lnTo>
                    <a:pt x="11170" y="9616"/>
                  </a:lnTo>
                  <a:lnTo>
                    <a:pt x="10782" y="9616"/>
                  </a:lnTo>
                  <a:lnTo>
                    <a:pt x="10782" y="9519"/>
                  </a:lnTo>
                  <a:lnTo>
                    <a:pt x="10782" y="9519"/>
                  </a:lnTo>
                  <a:lnTo>
                    <a:pt x="10685" y="9325"/>
                  </a:lnTo>
                  <a:lnTo>
                    <a:pt x="10491" y="8936"/>
                  </a:lnTo>
                  <a:lnTo>
                    <a:pt x="10199" y="8645"/>
                  </a:lnTo>
                  <a:lnTo>
                    <a:pt x="10005" y="8548"/>
                  </a:lnTo>
                  <a:lnTo>
                    <a:pt x="9714" y="8450"/>
                  </a:lnTo>
                  <a:lnTo>
                    <a:pt x="9714" y="8450"/>
                  </a:lnTo>
                  <a:lnTo>
                    <a:pt x="9228" y="8548"/>
                  </a:lnTo>
                  <a:lnTo>
                    <a:pt x="9131" y="8548"/>
                  </a:lnTo>
                  <a:lnTo>
                    <a:pt x="9131" y="8548"/>
                  </a:lnTo>
                  <a:lnTo>
                    <a:pt x="8937" y="8548"/>
                  </a:lnTo>
                  <a:lnTo>
                    <a:pt x="8839" y="8548"/>
                  </a:lnTo>
                  <a:lnTo>
                    <a:pt x="8839" y="8548"/>
                  </a:lnTo>
                  <a:lnTo>
                    <a:pt x="8839" y="8645"/>
                  </a:lnTo>
                  <a:lnTo>
                    <a:pt x="8839" y="8839"/>
                  </a:lnTo>
                  <a:lnTo>
                    <a:pt x="8839" y="8839"/>
                  </a:lnTo>
                  <a:lnTo>
                    <a:pt x="8937" y="9130"/>
                  </a:lnTo>
                  <a:lnTo>
                    <a:pt x="9131" y="9422"/>
                  </a:lnTo>
                  <a:lnTo>
                    <a:pt x="9325" y="9713"/>
                  </a:lnTo>
                  <a:lnTo>
                    <a:pt x="9616" y="9810"/>
                  </a:lnTo>
                  <a:lnTo>
                    <a:pt x="9616" y="9810"/>
                  </a:lnTo>
                  <a:lnTo>
                    <a:pt x="10005" y="9907"/>
                  </a:lnTo>
                  <a:lnTo>
                    <a:pt x="10296" y="9810"/>
                  </a:lnTo>
                  <a:lnTo>
                    <a:pt x="10296" y="11947"/>
                  </a:lnTo>
                  <a:lnTo>
                    <a:pt x="7188" y="11947"/>
                  </a:lnTo>
                  <a:lnTo>
                    <a:pt x="7188" y="10879"/>
                  </a:lnTo>
                  <a:lnTo>
                    <a:pt x="7188" y="10879"/>
                  </a:lnTo>
                  <a:lnTo>
                    <a:pt x="7480" y="10879"/>
                  </a:lnTo>
                  <a:lnTo>
                    <a:pt x="7868" y="10781"/>
                  </a:lnTo>
                  <a:lnTo>
                    <a:pt x="7868" y="10781"/>
                  </a:lnTo>
                  <a:lnTo>
                    <a:pt x="8159" y="10587"/>
                  </a:lnTo>
                  <a:lnTo>
                    <a:pt x="8354" y="10393"/>
                  </a:lnTo>
                  <a:lnTo>
                    <a:pt x="8451" y="10102"/>
                  </a:lnTo>
                  <a:lnTo>
                    <a:pt x="8548" y="9713"/>
                  </a:lnTo>
                  <a:lnTo>
                    <a:pt x="8548" y="9616"/>
                  </a:lnTo>
                  <a:lnTo>
                    <a:pt x="8548" y="9616"/>
                  </a:lnTo>
                  <a:lnTo>
                    <a:pt x="8548" y="9422"/>
                  </a:lnTo>
                  <a:lnTo>
                    <a:pt x="8548" y="9422"/>
                  </a:lnTo>
                  <a:lnTo>
                    <a:pt x="8354" y="9422"/>
                  </a:lnTo>
                  <a:lnTo>
                    <a:pt x="8257" y="9422"/>
                  </a:lnTo>
                  <a:lnTo>
                    <a:pt x="8257" y="9422"/>
                  </a:lnTo>
                  <a:lnTo>
                    <a:pt x="7965" y="9519"/>
                  </a:lnTo>
                  <a:lnTo>
                    <a:pt x="7674" y="9519"/>
                  </a:lnTo>
                  <a:lnTo>
                    <a:pt x="7382" y="9519"/>
                  </a:lnTo>
                  <a:lnTo>
                    <a:pt x="7188" y="9616"/>
                  </a:lnTo>
                  <a:lnTo>
                    <a:pt x="7188" y="9519"/>
                  </a:lnTo>
                  <a:lnTo>
                    <a:pt x="7188" y="9519"/>
                  </a:lnTo>
                  <a:lnTo>
                    <a:pt x="7091" y="9033"/>
                  </a:lnTo>
                  <a:lnTo>
                    <a:pt x="6994" y="8742"/>
                  </a:lnTo>
                  <a:lnTo>
                    <a:pt x="6605" y="8548"/>
                  </a:lnTo>
                  <a:lnTo>
                    <a:pt x="6217" y="8450"/>
                  </a:lnTo>
                  <a:lnTo>
                    <a:pt x="6217" y="8450"/>
                  </a:lnTo>
                  <a:lnTo>
                    <a:pt x="5731" y="8548"/>
                  </a:lnTo>
                  <a:lnTo>
                    <a:pt x="5537" y="8548"/>
                  </a:lnTo>
                  <a:lnTo>
                    <a:pt x="5537" y="8548"/>
                  </a:lnTo>
                  <a:lnTo>
                    <a:pt x="5440" y="8548"/>
                  </a:lnTo>
                  <a:lnTo>
                    <a:pt x="5343" y="8548"/>
                  </a:lnTo>
                  <a:lnTo>
                    <a:pt x="5246" y="8645"/>
                  </a:lnTo>
                  <a:lnTo>
                    <a:pt x="5246" y="8839"/>
                  </a:lnTo>
                  <a:lnTo>
                    <a:pt x="5246" y="8839"/>
                  </a:lnTo>
                  <a:lnTo>
                    <a:pt x="5440" y="9130"/>
                  </a:lnTo>
                  <a:lnTo>
                    <a:pt x="5634" y="9422"/>
                  </a:lnTo>
                  <a:lnTo>
                    <a:pt x="5828" y="9713"/>
                  </a:lnTo>
                  <a:lnTo>
                    <a:pt x="6120" y="9810"/>
                  </a:lnTo>
                  <a:lnTo>
                    <a:pt x="6120" y="9810"/>
                  </a:lnTo>
                  <a:lnTo>
                    <a:pt x="6411" y="9907"/>
                  </a:lnTo>
                  <a:lnTo>
                    <a:pt x="6703" y="9810"/>
                  </a:lnTo>
                  <a:lnTo>
                    <a:pt x="6703" y="11947"/>
                  </a:lnTo>
                  <a:lnTo>
                    <a:pt x="3594" y="11947"/>
                  </a:lnTo>
                  <a:lnTo>
                    <a:pt x="3594" y="10879"/>
                  </a:lnTo>
                  <a:lnTo>
                    <a:pt x="3594" y="10879"/>
                  </a:lnTo>
                  <a:lnTo>
                    <a:pt x="4080" y="10879"/>
                  </a:lnTo>
                  <a:lnTo>
                    <a:pt x="4469" y="10684"/>
                  </a:lnTo>
                  <a:lnTo>
                    <a:pt x="4857" y="10296"/>
                  </a:lnTo>
                  <a:lnTo>
                    <a:pt x="5051" y="9713"/>
                  </a:lnTo>
                  <a:lnTo>
                    <a:pt x="5051" y="9713"/>
                  </a:lnTo>
                  <a:lnTo>
                    <a:pt x="5051" y="9519"/>
                  </a:lnTo>
                  <a:lnTo>
                    <a:pt x="4954" y="9422"/>
                  </a:lnTo>
                  <a:lnTo>
                    <a:pt x="4954" y="9422"/>
                  </a:lnTo>
                  <a:lnTo>
                    <a:pt x="4857" y="9422"/>
                  </a:lnTo>
                  <a:lnTo>
                    <a:pt x="4760" y="9422"/>
                  </a:lnTo>
                  <a:lnTo>
                    <a:pt x="4760" y="9422"/>
                  </a:lnTo>
                  <a:lnTo>
                    <a:pt x="4469" y="9519"/>
                  </a:lnTo>
                  <a:lnTo>
                    <a:pt x="4177" y="9519"/>
                  </a:lnTo>
                  <a:lnTo>
                    <a:pt x="3886" y="9519"/>
                  </a:lnTo>
                  <a:lnTo>
                    <a:pt x="3594" y="9616"/>
                  </a:lnTo>
                  <a:lnTo>
                    <a:pt x="3594" y="9519"/>
                  </a:lnTo>
                  <a:lnTo>
                    <a:pt x="3594" y="9519"/>
                  </a:lnTo>
                  <a:lnTo>
                    <a:pt x="3594" y="9130"/>
                  </a:lnTo>
                  <a:lnTo>
                    <a:pt x="3497" y="8936"/>
                  </a:lnTo>
                  <a:lnTo>
                    <a:pt x="3400" y="8742"/>
                  </a:lnTo>
                  <a:lnTo>
                    <a:pt x="3400" y="8742"/>
                  </a:lnTo>
                  <a:lnTo>
                    <a:pt x="3206" y="8548"/>
                  </a:lnTo>
                  <a:lnTo>
                    <a:pt x="3012" y="8548"/>
                  </a:lnTo>
                  <a:lnTo>
                    <a:pt x="2623" y="8450"/>
                  </a:lnTo>
                  <a:lnTo>
                    <a:pt x="2332" y="8548"/>
                  </a:lnTo>
                  <a:lnTo>
                    <a:pt x="1943" y="8548"/>
                  </a:lnTo>
                  <a:lnTo>
                    <a:pt x="1943" y="8548"/>
                  </a:lnTo>
                  <a:lnTo>
                    <a:pt x="1846" y="8548"/>
                  </a:lnTo>
                  <a:lnTo>
                    <a:pt x="1749" y="8548"/>
                  </a:lnTo>
                  <a:lnTo>
                    <a:pt x="1652" y="8645"/>
                  </a:lnTo>
                  <a:lnTo>
                    <a:pt x="1749" y="8839"/>
                  </a:lnTo>
                  <a:lnTo>
                    <a:pt x="1749" y="8839"/>
                  </a:lnTo>
                  <a:lnTo>
                    <a:pt x="1749" y="8839"/>
                  </a:lnTo>
                  <a:lnTo>
                    <a:pt x="1846" y="9130"/>
                  </a:lnTo>
                  <a:lnTo>
                    <a:pt x="2040" y="9422"/>
                  </a:lnTo>
                  <a:lnTo>
                    <a:pt x="2235" y="9713"/>
                  </a:lnTo>
                  <a:lnTo>
                    <a:pt x="2526" y="9810"/>
                  </a:lnTo>
                  <a:lnTo>
                    <a:pt x="2526" y="9810"/>
                  </a:lnTo>
                  <a:lnTo>
                    <a:pt x="2817" y="9907"/>
                  </a:lnTo>
                  <a:lnTo>
                    <a:pt x="3206" y="9810"/>
                  </a:lnTo>
                  <a:lnTo>
                    <a:pt x="3206" y="9810"/>
                  </a:lnTo>
                  <a:lnTo>
                    <a:pt x="3206" y="11947"/>
                  </a:lnTo>
                  <a:lnTo>
                    <a:pt x="1263" y="11947"/>
                  </a:lnTo>
                  <a:lnTo>
                    <a:pt x="1263" y="11267"/>
                  </a:lnTo>
                  <a:lnTo>
                    <a:pt x="1263" y="11267"/>
                  </a:lnTo>
                  <a:lnTo>
                    <a:pt x="1263" y="11073"/>
                  </a:lnTo>
                  <a:lnTo>
                    <a:pt x="1069" y="11073"/>
                  </a:lnTo>
                  <a:lnTo>
                    <a:pt x="1069" y="11073"/>
                  </a:lnTo>
                  <a:lnTo>
                    <a:pt x="972" y="11073"/>
                  </a:lnTo>
                  <a:lnTo>
                    <a:pt x="875" y="11267"/>
                  </a:lnTo>
                  <a:lnTo>
                    <a:pt x="875" y="11947"/>
                  </a:lnTo>
                  <a:lnTo>
                    <a:pt x="681" y="11947"/>
                  </a:lnTo>
                  <a:lnTo>
                    <a:pt x="681" y="11947"/>
                  </a:lnTo>
                  <a:lnTo>
                    <a:pt x="389" y="11947"/>
                  </a:lnTo>
                  <a:lnTo>
                    <a:pt x="195" y="12141"/>
                  </a:lnTo>
                  <a:lnTo>
                    <a:pt x="98" y="12335"/>
                  </a:lnTo>
                  <a:lnTo>
                    <a:pt x="1" y="12627"/>
                  </a:lnTo>
                  <a:lnTo>
                    <a:pt x="1" y="12627"/>
                  </a:lnTo>
                  <a:lnTo>
                    <a:pt x="98" y="12918"/>
                  </a:lnTo>
                  <a:lnTo>
                    <a:pt x="195" y="13113"/>
                  </a:lnTo>
                  <a:lnTo>
                    <a:pt x="389" y="13210"/>
                  </a:lnTo>
                  <a:lnTo>
                    <a:pt x="681" y="13307"/>
                  </a:lnTo>
                  <a:lnTo>
                    <a:pt x="13113" y="13307"/>
                  </a:lnTo>
                  <a:lnTo>
                    <a:pt x="13113" y="13307"/>
                  </a:lnTo>
                  <a:lnTo>
                    <a:pt x="13404" y="13210"/>
                  </a:lnTo>
                  <a:lnTo>
                    <a:pt x="13599" y="13113"/>
                  </a:lnTo>
                  <a:lnTo>
                    <a:pt x="13793" y="12918"/>
                  </a:lnTo>
                  <a:lnTo>
                    <a:pt x="13793" y="12627"/>
                  </a:lnTo>
                  <a:lnTo>
                    <a:pt x="13793" y="12627"/>
                  </a:lnTo>
                  <a:lnTo>
                    <a:pt x="13793" y="12335"/>
                  </a:lnTo>
                  <a:lnTo>
                    <a:pt x="13599" y="12141"/>
                  </a:lnTo>
                  <a:lnTo>
                    <a:pt x="13404" y="11947"/>
                  </a:lnTo>
                  <a:lnTo>
                    <a:pt x="13113" y="11947"/>
                  </a:lnTo>
                  <a:lnTo>
                    <a:pt x="13113" y="11947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804;p84">
              <a:extLst>
                <a:ext uri="{FF2B5EF4-FFF2-40B4-BE49-F238E27FC236}">
                  <a16:creationId xmlns:a16="http://schemas.microsoft.com/office/drawing/2014/main" id="{90EFAC93-C2FA-1227-BFE0-ABA6F1AC9C2A}"/>
                </a:ext>
              </a:extLst>
            </p:cNvPr>
            <p:cNvSpPr/>
            <p:nvPr/>
          </p:nvSpPr>
          <p:spPr>
            <a:xfrm>
              <a:off x="5780415" y="3279894"/>
              <a:ext cx="31403" cy="34043"/>
            </a:xfrm>
            <a:custGeom>
              <a:avLst/>
              <a:gdLst/>
              <a:ahLst/>
              <a:cxnLst/>
              <a:rect l="l" t="t" r="r" b="b"/>
              <a:pathLst>
                <a:path w="1166" h="1264" fill="none" extrusionOk="0">
                  <a:moveTo>
                    <a:pt x="1166" y="680"/>
                  </a:moveTo>
                  <a:lnTo>
                    <a:pt x="1166" y="680"/>
                  </a:lnTo>
                  <a:lnTo>
                    <a:pt x="1166" y="972"/>
                  </a:lnTo>
                  <a:lnTo>
                    <a:pt x="971" y="1166"/>
                  </a:lnTo>
                  <a:lnTo>
                    <a:pt x="777" y="1263"/>
                  </a:lnTo>
                  <a:lnTo>
                    <a:pt x="583" y="1263"/>
                  </a:lnTo>
                  <a:lnTo>
                    <a:pt x="583" y="1263"/>
                  </a:lnTo>
                  <a:lnTo>
                    <a:pt x="389" y="1263"/>
                  </a:lnTo>
                  <a:lnTo>
                    <a:pt x="194" y="1069"/>
                  </a:lnTo>
                  <a:lnTo>
                    <a:pt x="97" y="972"/>
                  </a:lnTo>
                  <a:lnTo>
                    <a:pt x="0" y="777"/>
                  </a:lnTo>
                  <a:lnTo>
                    <a:pt x="0" y="777"/>
                  </a:lnTo>
                  <a:lnTo>
                    <a:pt x="97" y="389"/>
                  </a:lnTo>
                  <a:lnTo>
                    <a:pt x="97" y="389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874" y="0"/>
                  </a:lnTo>
                  <a:lnTo>
                    <a:pt x="874" y="0"/>
                  </a:lnTo>
                  <a:lnTo>
                    <a:pt x="1068" y="389"/>
                  </a:lnTo>
                  <a:lnTo>
                    <a:pt x="1068" y="389"/>
                  </a:lnTo>
                  <a:lnTo>
                    <a:pt x="1166" y="680"/>
                  </a:lnTo>
                  <a:lnTo>
                    <a:pt x="1166" y="68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805;p84">
              <a:extLst>
                <a:ext uri="{FF2B5EF4-FFF2-40B4-BE49-F238E27FC236}">
                  <a16:creationId xmlns:a16="http://schemas.microsoft.com/office/drawing/2014/main" id="{026729B9-7671-AF2D-2078-FFEF4D09EDDD}"/>
                </a:ext>
              </a:extLst>
            </p:cNvPr>
            <p:cNvSpPr/>
            <p:nvPr/>
          </p:nvSpPr>
          <p:spPr>
            <a:xfrm>
              <a:off x="5788252" y="3261580"/>
              <a:ext cx="18341" cy="7864"/>
            </a:xfrm>
            <a:custGeom>
              <a:avLst/>
              <a:gdLst/>
              <a:ahLst/>
              <a:cxnLst/>
              <a:rect l="l" t="t" r="r" b="b"/>
              <a:pathLst>
                <a:path w="681" h="292" fill="none" extrusionOk="0">
                  <a:moveTo>
                    <a:pt x="680" y="1"/>
                  </a:moveTo>
                  <a:lnTo>
                    <a:pt x="680" y="292"/>
                  </a:lnTo>
                  <a:lnTo>
                    <a:pt x="680" y="292"/>
                  </a:lnTo>
                  <a:lnTo>
                    <a:pt x="680" y="292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80" y="1"/>
                  </a:lnTo>
                  <a:lnTo>
                    <a:pt x="680" y="1"/>
                  </a:lnTo>
                  <a:lnTo>
                    <a:pt x="680" y="1"/>
                  </a:lnTo>
                  <a:lnTo>
                    <a:pt x="68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806;p84">
              <a:extLst>
                <a:ext uri="{FF2B5EF4-FFF2-40B4-BE49-F238E27FC236}">
                  <a16:creationId xmlns:a16="http://schemas.microsoft.com/office/drawing/2014/main" id="{28CCFB33-C9C9-9F74-7429-26D50E42757D}"/>
                </a:ext>
              </a:extLst>
            </p:cNvPr>
            <p:cNvSpPr/>
            <p:nvPr/>
          </p:nvSpPr>
          <p:spPr>
            <a:xfrm>
              <a:off x="5767326" y="3201413"/>
              <a:ext cx="57582" cy="15729"/>
            </a:xfrm>
            <a:custGeom>
              <a:avLst/>
              <a:gdLst/>
              <a:ahLst/>
              <a:cxnLst/>
              <a:rect l="l" t="t" r="r" b="b"/>
              <a:pathLst>
                <a:path w="2138" h="584" fill="none" extrusionOk="0">
                  <a:moveTo>
                    <a:pt x="0" y="583"/>
                  </a:moveTo>
                  <a:lnTo>
                    <a:pt x="1069" y="1"/>
                  </a:lnTo>
                  <a:lnTo>
                    <a:pt x="1069" y="1"/>
                  </a:lnTo>
                  <a:lnTo>
                    <a:pt x="1166" y="1"/>
                  </a:lnTo>
                  <a:lnTo>
                    <a:pt x="2137" y="583"/>
                  </a:lnTo>
                  <a:lnTo>
                    <a:pt x="0" y="58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807;p84">
              <a:extLst>
                <a:ext uri="{FF2B5EF4-FFF2-40B4-BE49-F238E27FC236}">
                  <a16:creationId xmlns:a16="http://schemas.microsoft.com/office/drawing/2014/main" id="{CF58A8B0-D083-F0B3-2B77-F79980140C2E}"/>
                </a:ext>
              </a:extLst>
            </p:cNvPr>
            <p:cNvSpPr/>
            <p:nvPr/>
          </p:nvSpPr>
          <p:spPr>
            <a:xfrm>
              <a:off x="5898110" y="3421155"/>
              <a:ext cx="26205" cy="15729"/>
            </a:xfrm>
            <a:custGeom>
              <a:avLst/>
              <a:gdLst/>
              <a:ahLst/>
              <a:cxnLst/>
              <a:rect l="l" t="t" r="r" b="b"/>
              <a:pathLst>
                <a:path w="973" h="584" fill="none" extrusionOk="0">
                  <a:moveTo>
                    <a:pt x="195" y="97"/>
                  </a:moveTo>
                  <a:lnTo>
                    <a:pt x="195" y="97"/>
                  </a:lnTo>
                  <a:lnTo>
                    <a:pt x="292" y="0"/>
                  </a:lnTo>
                  <a:lnTo>
                    <a:pt x="486" y="0"/>
                  </a:lnTo>
                  <a:lnTo>
                    <a:pt x="972" y="0"/>
                  </a:lnTo>
                  <a:lnTo>
                    <a:pt x="972" y="0"/>
                  </a:lnTo>
                  <a:lnTo>
                    <a:pt x="875" y="292"/>
                  </a:lnTo>
                  <a:lnTo>
                    <a:pt x="681" y="486"/>
                  </a:lnTo>
                  <a:lnTo>
                    <a:pt x="389" y="583"/>
                  </a:lnTo>
                  <a:lnTo>
                    <a:pt x="1" y="583"/>
                  </a:lnTo>
                  <a:lnTo>
                    <a:pt x="1" y="583"/>
                  </a:lnTo>
                  <a:lnTo>
                    <a:pt x="98" y="292"/>
                  </a:lnTo>
                  <a:lnTo>
                    <a:pt x="195" y="97"/>
                  </a:lnTo>
                  <a:lnTo>
                    <a:pt x="195" y="97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808;p84">
              <a:extLst>
                <a:ext uri="{FF2B5EF4-FFF2-40B4-BE49-F238E27FC236}">
                  <a16:creationId xmlns:a16="http://schemas.microsoft.com/office/drawing/2014/main" id="{3E6072D0-3028-EE57-D7C7-6CD2F9761251}"/>
                </a:ext>
              </a:extLst>
            </p:cNvPr>
            <p:cNvSpPr/>
            <p:nvPr/>
          </p:nvSpPr>
          <p:spPr>
            <a:xfrm>
              <a:off x="5803954" y="3421155"/>
              <a:ext cx="26178" cy="15729"/>
            </a:xfrm>
            <a:custGeom>
              <a:avLst/>
              <a:gdLst/>
              <a:ahLst/>
              <a:cxnLst/>
              <a:rect l="l" t="t" r="r" b="b"/>
              <a:pathLst>
                <a:path w="972" h="584" fill="none" extrusionOk="0">
                  <a:moveTo>
                    <a:pt x="194" y="97"/>
                  </a:moveTo>
                  <a:lnTo>
                    <a:pt x="194" y="97"/>
                  </a:lnTo>
                  <a:lnTo>
                    <a:pt x="292" y="0"/>
                  </a:lnTo>
                  <a:lnTo>
                    <a:pt x="389" y="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777" y="292"/>
                  </a:lnTo>
                  <a:lnTo>
                    <a:pt x="583" y="486"/>
                  </a:lnTo>
                  <a:lnTo>
                    <a:pt x="583" y="486"/>
                  </a:lnTo>
                  <a:lnTo>
                    <a:pt x="194" y="583"/>
                  </a:lnTo>
                  <a:lnTo>
                    <a:pt x="0" y="583"/>
                  </a:lnTo>
                  <a:lnTo>
                    <a:pt x="0" y="583"/>
                  </a:lnTo>
                  <a:lnTo>
                    <a:pt x="0" y="292"/>
                  </a:lnTo>
                  <a:lnTo>
                    <a:pt x="194" y="97"/>
                  </a:lnTo>
                  <a:lnTo>
                    <a:pt x="194" y="97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809;p84">
              <a:extLst>
                <a:ext uri="{FF2B5EF4-FFF2-40B4-BE49-F238E27FC236}">
                  <a16:creationId xmlns:a16="http://schemas.microsoft.com/office/drawing/2014/main" id="{6DD188BB-3413-BE02-92E3-987B618A9C5A}"/>
                </a:ext>
              </a:extLst>
            </p:cNvPr>
            <p:cNvSpPr/>
            <p:nvPr/>
          </p:nvSpPr>
          <p:spPr>
            <a:xfrm>
              <a:off x="5707159" y="3421155"/>
              <a:ext cx="26178" cy="15729"/>
            </a:xfrm>
            <a:custGeom>
              <a:avLst/>
              <a:gdLst/>
              <a:ahLst/>
              <a:cxnLst/>
              <a:rect l="l" t="t" r="r" b="b"/>
              <a:pathLst>
                <a:path w="972" h="584" fill="none" extrusionOk="0">
                  <a:moveTo>
                    <a:pt x="195" y="97"/>
                  </a:moveTo>
                  <a:lnTo>
                    <a:pt x="195" y="97"/>
                  </a:lnTo>
                  <a:lnTo>
                    <a:pt x="292" y="0"/>
                  </a:lnTo>
                  <a:lnTo>
                    <a:pt x="486" y="0"/>
                  </a:lnTo>
                  <a:lnTo>
                    <a:pt x="972" y="0"/>
                  </a:lnTo>
                  <a:lnTo>
                    <a:pt x="972" y="0"/>
                  </a:lnTo>
                  <a:lnTo>
                    <a:pt x="777" y="292"/>
                  </a:lnTo>
                  <a:lnTo>
                    <a:pt x="583" y="486"/>
                  </a:lnTo>
                  <a:lnTo>
                    <a:pt x="389" y="583"/>
                  </a:lnTo>
                  <a:lnTo>
                    <a:pt x="0" y="583"/>
                  </a:lnTo>
                  <a:lnTo>
                    <a:pt x="0" y="583"/>
                  </a:lnTo>
                  <a:lnTo>
                    <a:pt x="98" y="292"/>
                  </a:lnTo>
                  <a:lnTo>
                    <a:pt x="195" y="97"/>
                  </a:lnTo>
                  <a:lnTo>
                    <a:pt x="195" y="97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810;p84">
              <a:extLst>
                <a:ext uri="{FF2B5EF4-FFF2-40B4-BE49-F238E27FC236}">
                  <a16:creationId xmlns:a16="http://schemas.microsoft.com/office/drawing/2014/main" id="{0C52CE34-9109-606A-B54B-521BA3C12D61}"/>
                </a:ext>
              </a:extLst>
            </p:cNvPr>
            <p:cNvSpPr/>
            <p:nvPr/>
          </p:nvSpPr>
          <p:spPr>
            <a:xfrm>
              <a:off x="5861509" y="3395004"/>
              <a:ext cx="26178" cy="13089"/>
            </a:xfrm>
            <a:custGeom>
              <a:avLst/>
              <a:gdLst/>
              <a:ahLst/>
              <a:cxnLst/>
              <a:rect l="l" t="t" r="r" b="b"/>
              <a:pathLst>
                <a:path w="972" h="486" fill="none" extrusionOk="0">
                  <a:moveTo>
                    <a:pt x="389" y="486"/>
                  </a:moveTo>
                  <a:lnTo>
                    <a:pt x="389" y="486"/>
                  </a:lnTo>
                  <a:lnTo>
                    <a:pt x="194" y="2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6" y="0"/>
                  </a:lnTo>
                  <a:lnTo>
                    <a:pt x="486" y="0"/>
                  </a:lnTo>
                  <a:lnTo>
                    <a:pt x="680" y="0"/>
                  </a:lnTo>
                  <a:lnTo>
                    <a:pt x="874" y="0"/>
                  </a:lnTo>
                  <a:lnTo>
                    <a:pt x="971" y="194"/>
                  </a:lnTo>
                  <a:lnTo>
                    <a:pt x="971" y="486"/>
                  </a:lnTo>
                  <a:lnTo>
                    <a:pt x="971" y="486"/>
                  </a:lnTo>
                  <a:lnTo>
                    <a:pt x="777" y="486"/>
                  </a:lnTo>
                  <a:lnTo>
                    <a:pt x="389" y="486"/>
                  </a:lnTo>
                  <a:lnTo>
                    <a:pt x="389" y="48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811;p84">
              <a:extLst>
                <a:ext uri="{FF2B5EF4-FFF2-40B4-BE49-F238E27FC236}">
                  <a16:creationId xmlns:a16="http://schemas.microsoft.com/office/drawing/2014/main" id="{9D229C75-C50D-C0AA-8000-80DF16397804}"/>
                </a:ext>
              </a:extLst>
            </p:cNvPr>
            <p:cNvSpPr/>
            <p:nvPr/>
          </p:nvSpPr>
          <p:spPr>
            <a:xfrm>
              <a:off x="5764713" y="3395004"/>
              <a:ext cx="28791" cy="13089"/>
            </a:xfrm>
            <a:custGeom>
              <a:avLst/>
              <a:gdLst/>
              <a:ahLst/>
              <a:cxnLst/>
              <a:rect l="l" t="t" r="r" b="b"/>
              <a:pathLst>
                <a:path w="1069" h="486" fill="none" extrusionOk="0">
                  <a:moveTo>
                    <a:pt x="486" y="486"/>
                  </a:moveTo>
                  <a:lnTo>
                    <a:pt x="486" y="486"/>
                  </a:lnTo>
                  <a:lnTo>
                    <a:pt x="195" y="2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6" y="0"/>
                  </a:lnTo>
                  <a:lnTo>
                    <a:pt x="486" y="0"/>
                  </a:lnTo>
                  <a:lnTo>
                    <a:pt x="777" y="0"/>
                  </a:lnTo>
                  <a:lnTo>
                    <a:pt x="874" y="0"/>
                  </a:lnTo>
                  <a:lnTo>
                    <a:pt x="972" y="194"/>
                  </a:lnTo>
                  <a:lnTo>
                    <a:pt x="1069" y="486"/>
                  </a:lnTo>
                  <a:lnTo>
                    <a:pt x="1069" y="486"/>
                  </a:lnTo>
                  <a:lnTo>
                    <a:pt x="777" y="486"/>
                  </a:lnTo>
                  <a:lnTo>
                    <a:pt x="486" y="486"/>
                  </a:lnTo>
                  <a:lnTo>
                    <a:pt x="486" y="48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812;p84">
              <a:extLst>
                <a:ext uri="{FF2B5EF4-FFF2-40B4-BE49-F238E27FC236}">
                  <a16:creationId xmlns:a16="http://schemas.microsoft.com/office/drawing/2014/main" id="{44A0F4FD-4E4A-9A2C-78B6-143106399A1B}"/>
                </a:ext>
              </a:extLst>
            </p:cNvPr>
            <p:cNvSpPr/>
            <p:nvPr/>
          </p:nvSpPr>
          <p:spPr>
            <a:xfrm>
              <a:off x="5670530" y="3395004"/>
              <a:ext cx="26178" cy="13089"/>
            </a:xfrm>
            <a:custGeom>
              <a:avLst/>
              <a:gdLst/>
              <a:ahLst/>
              <a:cxnLst/>
              <a:rect l="l" t="t" r="r" b="b"/>
              <a:pathLst>
                <a:path w="972" h="486" fill="none" extrusionOk="0">
                  <a:moveTo>
                    <a:pt x="389" y="486"/>
                  </a:moveTo>
                  <a:lnTo>
                    <a:pt x="389" y="486"/>
                  </a:lnTo>
                  <a:lnTo>
                    <a:pt x="195" y="29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86" y="0"/>
                  </a:lnTo>
                  <a:lnTo>
                    <a:pt x="681" y="0"/>
                  </a:lnTo>
                  <a:lnTo>
                    <a:pt x="875" y="97"/>
                  </a:lnTo>
                  <a:lnTo>
                    <a:pt x="875" y="97"/>
                  </a:lnTo>
                  <a:lnTo>
                    <a:pt x="972" y="194"/>
                  </a:lnTo>
                  <a:lnTo>
                    <a:pt x="972" y="486"/>
                  </a:lnTo>
                  <a:lnTo>
                    <a:pt x="972" y="486"/>
                  </a:lnTo>
                  <a:lnTo>
                    <a:pt x="778" y="486"/>
                  </a:lnTo>
                  <a:lnTo>
                    <a:pt x="389" y="486"/>
                  </a:lnTo>
                  <a:lnTo>
                    <a:pt x="389" y="48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813;p84">
              <a:extLst>
                <a:ext uri="{FF2B5EF4-FFF2-40B4-BE49-F238E27FC236}">
                  <a16:creationId xmlns:a16="http://schemas.microsoft.com/office/drawing/2014/main" id="{D0BEE2D6-8801-160B-EC3F-A342B1F98667}"/>
                </a:ext>
              </a:extLst>
            </p:cNvPr>
            <p:cNvSpPr/>
            <p:nvPr/>
          </p:nvSpPr>
          <p:spPr>
            <a:xfrm>
              <a:off x="5620840" y="3486547"/>
              <a:ext cx="350553" cy="15729"/>
            </a:xfrm>
            <a:custGeom>
              <a:avLst/>
              <a:gdLst/>
              <a:ahLst/>
              <a:cxnLst/>
              <a:rect l="l" t="t" r="r" b="b"/>
              <a:pathLst>
                <a:path w="13016" h="584" fill="none" extrusionOk="0">
                  <a:moveTo>
                    <a:pt x="12821" y="583"/>
                  </a:moveTo>
                  <a:lnTo>
                    <a:pt x="292" y="583"/>
                  </a:lnTo>
                  <a:lnTo>
                    <a:pt x="292" y="583"/>
                  </a:lnTo>
                  <a:lnTo>
                    <a:pt x="97" y="486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0" y="195"/>
                  </a:lnTo>
                  <a:lnTo>
                    <a:pt x="97" y="98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12724" y="0"/>
                  </a:lnTo>
                  <a:lnTo>
                    <a:pt x="12724" y="0"/>
                  </a:lnTo>
                  <a:lnTo>
                    <a:pt x="12918" y="0"/>
                  </a:lnTo>
                  <a:lnTo>
                    <a:pt x="13015" y="195"/>
                  </a:lnTo>
                  <a:lnTo>
                    <a:pt x="13015" y="195"/>
                  </a:lnTo>
                  <a:lnTo>
                    <a:pt x="13015" y="292"/>
                  </a:lnTo>
                  <a:lnTo>
                    <a:pt x="13015" y="486"/>
                  </a:lnTo>
                  <a:lnTo>
                    <a:pt x="12918" y="486"/>
                  </a:lnTo>
                  <a:lnTo>
                    <a:pt x="12821" y="583"/>
                  </a:lnTo>
                  <a:lnTo>
                    <a:pt x="12821" y="58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814;p84">
              <a:extLst>
                <a:ext uri="{FF2B5EF4-FFF2-40B4-BE49-F238E27FC236}">
                  <a16:creationId xmlns:a16="http://schemas.microsoft.com/office/drawing/2014/main" id="{A66EFE06-837B-98EC-819F-5F673E261B20}"/>
                </a:ext>
              </a:extLst>
            </p:cNvPr>
            <p:cNvSpPr/>
            <p:nvPr/>
          </p:nvSpPr>
          <p:spPr>
            <a:xfrm>
              <a:off x="5963502" y="350224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" name="Google Shape;1035;p89">
            <a:extLst>
              <a:ext uri="{FF2B5EF4-FFF2-40B4-BE49-F238E27FC236}">
                <a16:creationId xmlns:a16="http://schemas.microsoft.com/office/drawing/2014/main" id="{823A0CC5-E974-68DD-5BBF-79B7BC401670}"/>
              </a:ext>
            </a:extLst>
          </p:cNvPr>
          <p:cNvGrpSpPr/>
          <p:nvPr/>
        </p:nvGrpSpPr>
        <p:grpSpPr>
          <a:xfrm>
            <a:off x="6129858" y="2378703"/>
            <a:ext cx="356256" cy="351808"/>
            <a:chOff x="7993805" y="2427122"/>
            <a:chExt cx="356256" cy="351808"/>
          </a:xfrm>
          <a:solidFill>
            <a:schemeClr val="accent1"/>
          </a:solidFill>
        </p:grpSpPr>
        <p:sp>
          <p:nvSpPr>
            <p:cNvPr id="48" name="Google Shape;1036;p89">
              <a:extLst>
                <a:ext uri="{FF2B5EF4-FFF2-40B4-BE49-F238E27FC236}">
                  <a16:creationId xmlns:a16="http://schemas.microsoft.com/office/drawing/2014/main" id="{4A628A51-4371-78AD-B272-F272E4EBD8EF}"/>
                </a:ext>
              </a:extLst>
            </p:cNvPr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037;p89">
              <a:extLst>
                <a:ext uri="{FF2B5EF4-FFF2-40B4-BE49-F238E27FC236}">
                  <a16:creationId xmlns:a16="http://schemas.microsoft.com/office/drawing/2014/main" id="{E23109B8-FB44-F805-9771-96BB5BE1E326}"/>
                </a:ext>
              </a:extLst>
            </p:cNvPr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038;p89">
              <a:extLst>
                <a:ext uri="{FF2B5EF4-FFF2-40B4-BE49-F238E27FC236}">
                  <a16:creationId xmlns:a16="http://schemas.microsoft.com/office/drawing/2014/main" id="{46E44A53-D60D-7AB6-0B31-2C73815AD6A4}"/>
                </a:ext>
              </a:extLst>
            </p:cNvPr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F73187-3F36-40CB-798D-B85AEC263DB4}"/>
              </a:ext>
            </a:extLst>
          </p:cNvPr>
          <p:cNvSpPr txBox="1"/>
          <p:nvPr/>
        </p:nvSpPr>
        <p:spPr>
          <a:xfrm>
            <a:off x="288520" y="6257169"/>
            <a:ext cx="536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17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54877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2" grpId="0" animBg="1"/>
      <p:bldP spid="4" grpId="0"/>
      <p:bldP spid="7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24A23-D737-E82D-057D-92123A90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Development of a Plant Assist System</a:t>
            </a:r>
          </a:p>
        </p:txBody>
      </p:sp>
      <p:pic>
        <p:nvPicPr>
          <p:cNvPr id="20" name="Picture 31">
            <a:extLst>
              <a:ext uri="{FF2B5EF4-FFF2-40B4-BE49-F238E27FC236}">
                <a16:creationId xmlns:a16="http://schemas.microsoft.com/office/drawing/2014/main" id="{7ECB2020-4A8C-622F-1602-B9A8ED15A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duotone>
              <a:srgbClr val="B4BD6E">
                <a:shade val="45000"/>
                <a:satMod val="135000"/>
              </a:srgbClr>
              <a:prstClr val="white"/>
            </a:duotone>
          </a:blip>
          <a:srcRect r="281" b="5329"/>
          <a:stretch/>
        </p:blipFill>
        <p:spPr>
          <a:xfrm>
            <a:off x="1" y="1273301"/>
            <a:ext cx="9144000" cy="4855719"/>
          </a:xfrm>
          <a:prstGeom prst="rect">
            <a:avLst/>
          </a:prstGeom>
        </p:spPr>
      </p:pic>
      <p:sp>
        <p:nvSpPr>
          <p:cNvPr id="21" name="Google Shape;495;p71">
            <a:extLst>
              <a:ext uri="{FF2B5EF4-FFF2-40B4-BE49-F238E27FC236}">
                <a16:creationId xmlns:a16="http://schemas.microsoft.com/office/drawing/2014/main" id="{C053803D-65A4-C689-B25D-B087B4990CF2}"/>
              </a:ext>
            </a:extLst>
          </p:cNvPr>
          <p:cNvSpPr/>
          <p:nvPr/>
        </p:nvSpPr>
        <p:spPr>
          <a:xfrm rot="10800000">
            <a:off x="3767699" y="2169385"/>
            <a:ext cx="5376300" cy="2791500"/>
          </a:xfrm>
          <a:prstGeom prst="rect">
            <a:avLst/>
          </a:prstGeom>
          <a:solidFill>
            <a:srgbClr val="7C8C03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96;p71">
            <a:extLst>
              <a:ext uri="{FF2B5EF4-FFF2-40B4-BE49-F238E27FC236}">
                <a16:creationId xmlns:a16="http://schemas.microsoft.com/office/drawing/2014/main" id="{5E92D715-D433-6C9B-5DB3-4A24B1136040}"/>
              </a:ext>
            </a:extLst>
          </p:cNvPr>
          <p:cNvSpPr txBox="1">
            <a:spLocks/>
          </p:cNvSpPr>
          <p:nvPr/>
        </p:nvSpPr>
        <p:spPr>
          <a:xfrm>
            <a:off x="4722299" y="2786601"/>
            <a:ext cx="3467100" cy="155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tabLst/>
              <a:defRPr/>
            </a:pPr>
            <a:r>
              <a:rPr lang="it-IT" sz="3600" kern="0" noProof="0">
                <a:solidFill>
                  <a:srgbClr val="FFFFFF"/>
                </a:solidFill>
              </a:rPr>
              <a:t>Thank </a:t>
            </a:r>
            <a:r>
              <a:rPr lang="it-IT" sz="3600" kern="0" noProof="0" err="1">
                <a:solidFill>
                  <a:srgbClr val="FFFFFF"/>
                </a:solidFill>
              </a:rPr>
              <a:t>you</a:t>
            </a:r>
            <a:r>
              <a:rPr lang="it-IT" sz="3600" kern="0" noProof="0">
                <a:solidFill>
                  <a:srgbClr val="FFFFFF"/>
                </a:solidFill>
              </a:rPr>
              <a:t> for </a:t>
            </a:r>
            <a:r>
              <a:rPr lang="it-IT" sz="3600" kern="0" noProof="0" err="1">
                <a:solidFill>
                  <a:srgbClr val="FFFFFF"/>
                </a:solidFill>
              </a:rPr>
              <a:t>your</a:t>
            </a:r>
            <a:r>
              <a:rPr lang="it-IT" sz="3600" kern="0" noProof="0">
                <a:solidFill>
                  <a:srgbClr val="FFFFFF"/>
                </a:solidFill>
              </a:rPr>
              <a:t> </a:t>
            </a:r>
            <a:r>
              <a:rPr lang="it-IT" sz="3600" kern="0" noProof="0" err="1">
                <a:solidFill>
                  <a:srgbClr val="FFFFFF"/>
                </a:solidFill>
              </a:rPr>
              <a:t>attention</a:t>
            </a:r>
            <a:endParaRPr kumimoji="0" lang="it-IT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50920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24A23-D737-E82D-057D-92123A90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Development of a Plant Assist System</a:t>
            </a:r>
          </a:p>
        </p:txBody>
      </p:sp>
      <p:pic>
        <p:nvPicPr>
          <p:cNvPr id="20" name="Picture 31">
            <a:extLst>
              <a:ext uri="{FF2B5EF4-FFF2-40B4-BE49-F238E27FC236}">
                <a16:creationId xmlns:a16="http://schemas.microsoft.com/office/drawing/2014/main" id="{7ECB2020-4A8C-622F-1602-B9A8ED15A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duotone>
              <a:srgbClr val="B4BD6E">
                <a:shade val="45000"/>
                <a:satMod val="135000"/>
              </a:srgbClr>
              <a:prstClr val="white"/>
            </a:duotone>
          </a:blip>
          <a:srcRect r="281" b="5329"/>
          <a:stretch/>
        </p:blipFill>
        <p:spPr>
          <a:xfrm>
            <a:off x="1" y="1273301"/>
            <a:ext cx="9144000" cy="4855719"/>
          </a:xfrm>
          <a:prstGeom prst="rect">
            <a:avLst/>
          </a:prstGeom>
        </p:spPr>
      </p:pic>
      <p:sp>
        <p:nvSpPr>
          <p:cNvPr id="21" name="Google Shape;495;p71">
            <a:extLst>
              <a:ext uri="{FF2B5EF4-FFF2-40B4-BE49-F238E27FC236}">
                <a16:creationId xmlns:a16="http://schemas.microsoft.com/office/drawing/2014/main" id="{C053803D-65A4-C689-B25D-B087B4990CF2}"/>
              </a:ext>
            </a:extLst>
          </p:cNvPr>
          <p:cNvSpPr/>
          <p:nvPr/>
        </p:nvSpPr>
        <p:spPr>
          <a:xfrm rot="10800000">
            <a:off x="3767699" y="2169385"/>
            <a:ext cx="5376300" cy="2791500"/>
          </a:xfrm>
          <a:prstGeom prst="rect">
            <a:avLst/>
          </a:prstGeom>
          <a:solidFill>
            <a:srgbClr val="7C8C03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96;p71">
            <a:extLst>
              <a:ext uri="{FF2B5EF4-FFF2-40B4-BE49-F238E27FC236}">
                <a16:creationId xmlns:a16="http://schemas.microsoft.com/office/drawing/2014/main" id="{5E92D715-D433-6C9B-5DB3-4A24B1136040}"/>
              </a:ext>
            </a:extLst>
          </p:cNvPr>
          <p:cNvSpPr txBox="1">
            <a:spLocks/>
          </p:cNvSpPr>
          <p:nvPr/>
        </p:nvSpPr>
        <p:spPr>
          <a:xfrm>
            <a:off x="4540675" y="3710304"/>
            <a:ext cx="3882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sym typeface="Playfair Display"/>
              </a:rPr>
              <a:t>Project </a:t>
            </a:r>
            <a:r>
              <a:rPr kumimoji="0" lang="it-IT" sz="28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sym typeface="Playfair Display"/>
              </a:rPr>
              <a:t>Summary</a:t>
            </a:r>
            <a:endParaRPr kumimoji="0" lang="it-IT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fair Display"/>
              <a:sym typeface="Playfair Display"/>
            </a:endParaRPr>
          </a:p>
        </p:txBody>
      </p:sp>
      <p:sp>
        <p:nvSpPr>
          <p:cNvPr id="23" name="Google Shape;497;p71">
            <a:extLst>
              <a:ext uri="{FF2B5EF4-FFF2-40B4-BE49-F238E27FC236}">
                <a16:creationId xmlns:a16="http://schemas.microsoft.com/office/drawing/2014/main" id="{A930BF39-7AEB-7E3B-0508-E617B9FF004C}"/>
              </a:ext>
            </a:extLst>
          </p:cNvPr>
          <p:cNvSpPr txBox="1">
            <a:spLocks/>
          </p:cNvSpPr>
          <p:nvPr/>
        </p:nvSpPr>
        <p:spPr>
          <a:xfrm>
            <a:off x="5830375" y="2863104"/>
            <a:ext cx="1302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60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6000"/>
              <a:buFont typeface="Playfair Display"/>
              <a:buNone/>
              <a:tabLst/>
              <a:defRPr/>
            </a:pPr>
            <a:r>
              <a:rPr kumimoji="0" lang="en" sz="6000" b="1" i="0" u="none" strike="noStrike" kern="0" cap="none" spc="0" normalizeH="0" baseline="0" noProof="0">
                <a:ln>
                  <a:noFill/>
                </a:ln>
                <a:solidFill>
                  <a:srgbClr val="F4F7DA"/>
                </a:solidFill>
                <a:effectLst/>
                <a:uLnTx/>
                <a:uFillTx/>
                <a:latin typeface="Playfair Display"/>
                <a:sym typeface="Playfair Display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48899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Project </a:t>
            </a:r>
            <a:r>
              <a:rPr lang="it-IT" sz="3200" err="1">
                <a:latin typeface="Montserrat" panose="00000500000000000000" pitchFamily="2" charset="0"/>
                <a:ea typeface="Adobe Heiti Std R" panose="020B0400000000000000" pitchFamily="34" charset="-128"/>
              </a:rPr>
              <a:t>Summary</a:t>
            </a:r>
            <a:endParaRPr lang="it-IT" sz="3200">
              <a:latin typeface="Montserrat" panose="00000500000000000000" pitchFamily="2" charset="0"/>
              <a:ea typeface="Adobe Heiti Std R" panose="020B0400000000000000" pitchFamily="34" charset="-128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E0DDF2E-3157-6C87-BA07-7D920BAA6DB3}"/>
              </a:ext>
            </a:extLst>
          </p:cNvPr>
          <p:cNvSpPr txBox="1">
            <a:spLocks/>
          </p:cNvSpPr>
          <p:nvPr/>
        </p:nvSpPr>
        <p:spPr>
          <a:xfrm>
            <a:off x="2214231" y="1132926"/>
            <a:ext cx="5365206" cy="128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LDR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sensor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 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to </a:t>
            </a:r>
            <a:r>
              <a:rPr kumimoji="0" lang="it-IT" sz="1800" b="0" i="0" u="none" strike="noStrike" kern="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measure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 the light </a:t>
            </a:r>
            <a:r>
              <a:rPr kumimoji="0" lang="it-IT" sz="1800" b="0" i="0" u="none" strike="noStrike" kern="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that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 	</a:t>
            </a:r>
            <a:r>
              <a:rPr lang="it-IT" sz="1800" kern="0" err="1"/>
              <a:t>is</a:t>
            </a:r>
            <a:r>
              <a:rPr lang="it-IT" sz="1800" kern="0"/>
              <a:t> </a:t>
            </a:r>
            <a:r>
              <a:rPr lang="it-IT" sz="1800" kern="0" err="1"/>
              <a:t>received</a:t>
            </a:r>
            <a:r>
              <a:rPr lang="it-IT" sz="1800" kern="0"/>
              <a:t> </a:t>
            </a:r>
            <a:r>
              <a:rPr kumimoji="0" lang="it-IT" sz="1800" b="0" i="0" u="none" strike="noStrike" kern="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during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 the day</a:t>
            </a:r>
          </a:p>
        </p:txBody>
      </p:sp>
      <p:pic>
        <p:nvPicPr>
          <p:cNvPr id="21" name="Immagine 15" descr="Immagine che contiene stoviglie, forchetta&#10;&#10;Descrizione generata automaticamente">
            <a:extLst>
              <a:ext uri="{FF2B5EF4-FFF2-40B4-BE49-F238E27FC236}">
                <a16:creationId xmlns:a16="http://schemas.microsoft.com/office/drawing/2014/main" id="{4AE3B0F5-69F3-0BC1-9E9E-BF9A8792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21" y="1339498"/>
            <a:ext cx="1710610" cy="2065473"/>
          </a:xfrm>
          <a:prstGeom prst="rect">
            <a:avLst/>
          </a:prstGeom>
          <a:ln>
            <a:noFill/>
          </a:ln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0FB9311-905E-8F14-177D-19A48B37DCAA}"/>
              </a:ext>
            </a:extLst>
          </p:cNvPr>
          <p:cNvSpPr txBox="1"/>
          <p:nvPr/>
        </p:nvSpPr>
        <p:spPr>
          <a:xfrm>
            <a:off x="1664755" y="2832724"/>
            <a:ext cx="46177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tabLst/>
              <a:defRPr/>
            </a:pPr>
            <a:r>
              <a:rPr lang="it-IT" sz="2400" b="1" kern="0" err="1">
                <a:solidFill>
                  <a:srgbClr val="434343"/>
                </a:solidFill>
                <a:latin typeface="Montserrat"/>
                <a:sym typeface="Montserrat"/>
              </a:rPr>
              <a:t>Moisture</a:t>
            </a:r>
            <a:r>
              <a:rPr lang="it-IT" sz="2400" b="1" kern="0">
                <a:solidFill>
                  <a:srgbClr val="434343"/>
                </a:solidFill>
                <a:latin typeface="Montserrat"/>
                <a:sym typeface="Montserrat"/>
              </a:rPr>
              <a:t> </a:t>
            </a:r>
            <a:r>
              <a:rPr lang="it-IT" sz="2400" b="1" kern="0" err="1">
                <a:solidFill>
                  <a:srgbClr val="434343"/>
                </a:solidFill>
                <a:latin typeface="Montserrat"/>
                <a:sym typeface="Montserrat"/>
              </a:rPr>
              <a:t>sensor</a:t>
            </a:r>
            <a:endParaRPr lang="it-IT" sz="2400" b="1" kern="0">
              <a:solidFill>
                <a:srgbClr val="434343"/>
              </a:solidFill>
              <a:latin typeface="Montserrat"/>
              <a:sym typeface="Montserrat"/>
            </a:endParaRPr>
          </a:p>
          <a:p>
            <a:pPr marL="13970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tabLst/>
              <a:defRPr/>
            </a:pPr>
            <a:r>
              <a:rPr lang="it-IT" kern="0">
                <a:solidFill>
                  <a:srgbClr val="434343"/>
                </a:solidFill>
                <a:latin typeface="Montserrat"/>
                <a:sym typeface="Montserrat"/>
              </a:rPr>
              <a:t>(</a:t>
            </a:r>
            <a:r>
              <a:rPr lang="it-IT" kern="0" err="1">
                <a:solidFill>
                  <a:srgbClr val="434343"/>
                </a:solidFill>
                <a:latin typeface="Montserrat"/>
                <a:sym typeface="Montserrat"/>
              </a:rPr>
              <a:t>already</a:t>
            </a:r>
            <a:r>
              <a:rPr lang="it-IT" kern="0">
                <a:solidFill>
                  <a:srgbClr val="434343"/>
                </a:solidFill>
                <a:latin typeface="Montserrat"/>
                <a:sym typeface="Montserrat"/>
              </a:rPr>
              <a:t> </a:t>
            </a:r>
            <a:r>
              <a:rPr lang="it-IT" kern="0" err="1">
                <a:solidFill>
                  <a:srgbClr val="434343"/>
                </a:solidFill>
                <a:latin typeface="Montserrat"/>
                <a:sym typeface="Montserrat"/>
              </a:rPr>
              <a:t>conditioned</a:t>
            </a:r>
            <a:r>
              <a:rPr lang="it-IT" kern="0">
                <a:solidFill>
                  <a:srgbClr val="434343"/>
                </a:solidFill>
                <a:latin typeface="Montserrat"/>
                <a:sym typeface="Montserrat"/>
              </a:rPr>
              <a:t>) to </a:t>
            </a:r>
            <a:r>
              <a:rPr lang="it-IT" kern="0" err="1">
                <a:solidFill>
                  <a:srgbClr val="434343"/>
                </a:solidFill>
                <a:latin typeface="Montserrat"/>
                <a:sym typeface="Montserrat"/>
              </a:rPr>
              <a:t>measure</a:t>
            </a:r>
            <a:endParaRPr lang="it-IT" kern="0">
              <a:solidFill>
                <a:srgbClr val="434343"/>
              </a:solidFill>
              <a:latin typeface="Montserrat"/>
              <a:sym typeface="Montserrat"/>
            </a:endParaRPr>
          </a:p>
          <a:p>
            <a:pPr marL="13970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tabLst/>
              <a:defRPr/>
            </a:pPr>
            <a:r>
              <a:rPr lang="it-IT" kern="0">
                <a:solidFill>
                  <a:srgbClr val="434343"/>
                </a:solidFill>
                <a:latin typeface="Montserrat"/>
                <a:sym typeface="Montserrat"/>
              </a:rPr>
              <a:t>the </a:t>
            </a:r>
            <a:r>
              <a:rPr lang="it-IT" kern="0" err="1">
                <a:solidFill>
                  <a:srgbClr val="434343"/>
                </a:solidFill>
                <a:latin typeface="Montserrat"/>
                <a:sym typeface="Montserrat"/>
              </a:rPr>
              <a:t>humidity</a:t>
            </a:r>
            <a:r>
              <a:rPr lang="it-IT" kern="0">
                <a:solidFill>
                  <a:srgbClr val="434343"/>
                </a:solidFill>
                <a:latin typeface="Montserrat"/>
                <a:sym typeface="Montserrat"/>
              </a:rPr>
              <a:t> </a:t>
            </a:r>
            <a:r>
              <a:rPr lang="it-IT" kern="0" err="1">
                <a:solidFill>
                  <a:srgbClr val="434343"/>
                </a:solidFill>
                <a:latin typeface="Montserrat"/>
                <a:sym typeface="Montserrat"/>
              </a:rPr>
              <a:t>level</a:t>
            </a:r>
            <a:r>
              <a:rPr lang="it-IT" kern="0">
                <a:solidFill>
                  <a:srgbClr val="434343"/>
                </a:solidFill>
                <a:latin typeface="Montserrat"/>
                <a:sym typeface="Montserrat"/>
              </a:rPr>
              <a:t> of the </a:t>
            </a:r>
            <a:r>
              <a:rPr lang="it-IT" kern="0" err="1">
                <a:solidFill>
                  <a:srgbClr val="434343"/>
                </a:solidFill>
                <a:latin typeface="Montserrat"/>
                <a:sym typeface="Montserrat"/>
              </a:rPr>
              <a:t>soil</a:t>
            </a:r>
            <a:endParaRPr lang="it-IT" kern="0">
              <a:solidFill>
                <a:srgbClr val="434343"/>
              </a:solidFill>
              <a:latin typeface="Montserrat"/>
              <a:sym typeface="Montserrat"/>
            </a:endParaRP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0E222B6D-DE42-3CAA-9C4C-8D2DF7ECA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07" y="2991816"/>
            <a:ext cx="2764160" cy="2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0E38DDC-A659-2DB5-014E-BB44372B1EB3}"/>
              </a:ext>
            </a:extLst>
          </p:cNvPr>
          <p:cNvSpPr txBox="1"/>
          <p:nvPr/>
        </p:nvSpPr>
        <p:spPr>
          <a:xfrm>
            <a:off x="1238860" y="4116370"/>
            <a:ext cx="48047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tabLst/>
              <a:defRPr/>
            </a:pPr>
            <a:r>
              <a:rPr lang="it-IT" sz="2400" b="1" kern="0" err="1">
                <a:solidFill>
                  <a:srgbClr val="434343"/>
                </a:solidFill>
                <a:latin typeface="Montserrat"/>
                <a:sym typeface="Montserrat"/>
              </a:rPr>
              <a:t>Artificial</a:t>
            </a:r>
            <a:r>
              <a:rPr lang="it-IT" sz="2400" b="1" kern="0">
                <a:solidFill>
                  <a:srgbClr val="434343"/>
                </a:solidFill>
                <a:latin typeface="Montserrat"/>
                <a:sym typeface="Montserrat"/>
              </a:rPr>
              <a:t> LED lighting 	</a:t>
            </a:r>
            <a:r>
              <a:rPr lang="it-IT" kern="0" err="1">
                <a:solidFill>
                  <a:srgbClr val="434343"/>
                </a:solidFill>
                <a:latin typeface="Montserrat"/>
                <a:sym typeface="Montserrat"/>
              </a:rPr>
              <a:t>activated</a:t>
            </a:r>
            <a:r>
              <a:rPr lang="it-IT" kern="0">
                <a:solidFill>
                  <a:srgbClr val="434343"/>
                </a:solidFill>
                <a:latin typeface="Montserrat"/>
                <a:sym typeface="Montserrat"/>
              </a:rPr>
              <a:t> </a:t>
            </a:r>
            <a:r>
              <a:rPr lang="it-IT" kern="0" err="1">
                <a:solidFill>
                  <a:srgbClr val="434343"/>
                </a:solidFill>
                <a:latin typeface="Montserrat"/>
                <a:sym typeface="Montserrat"/>
              </a:rPr>
              <a:t>according</a:t>
            </a:r>
            <a:r>
              <a:rPr lang="it-IT" kern="0">
                <a:solidFill>
                  <a:srgbClr val="434343"/>
                </a:solidFill>
                <a:latin typeface="Montserrat"/>
                <a:sym typeface="Montserrat"/>
              </a:rPr>
              <a:t> to </a:t>
            </a:r>
            <a:r>
              <a:rPr lang="it-IT" kern="0" err="1">
                <a:solidFill>
                  <a:srgbClr val="434343"/>
                </a:solidFill>
                <a:latin typeface="Montserrat"/>
                <a:sym typeface="Montserrat"/>
              </a:rPr>
              <a:t>necessity</a:t>
            </a:r>
            <a:endParaRPr lang="it-IT" kern="0">
              <a:solidFill>
                <a:srgbClr val="434343"/>
              </a:solidFill>
              <a:latin typeface="Montserrat"/>
              <a:sym typeface="Montserrat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FAEC8F71-2BB2-A6F4-EB06-EA3D6A341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4" b="90148" l="10000" r="90000">
                        <a14:foregroundMark x1="28857" y1="60591" x2="32000" y2="56650"/>
                        <a14:foregroundMark x1="29284" y1="83744" x2="37714" y2="79310"/>
                        <a14:foregroundMark x1="28349" y1="84236" x2="29284" y2="83744"/>
                        <a14:foregroundMark x1="20857" y1="88177" x2="28349" y2="84236"/>
                        <a14:foregroundMark x1="37714" y1="79310" x2="39143" y2="68966"/>
                        <a14:foregroundMark x1="36571" y1="59113" x2="86571" y2="9852"/>
                        <a14:foregroundMark x1="36571" y1="61576" x2="86571" y2="6404"/>
                        <a14:foregroundMark x1="40571" y1="55665" x2="73714" y2="21675"/>
                        <a14:foregroundMark x1="68868" y1="45813" x2="68571" y2="47291"/>
                        <a14:foregroundMark x1="73714" y1="21675" x2="68868" y2="45813"/>
                        <a14:foregroundMark x1="67929" y1="47783" x2="37714" y2="70936"/>
                        <a14:foregroundMark x1="68571" y1="47291" x2="67929" y2="47783"/>
                        <a14:foregroundMark x1="39714" y1="62562" x2="84802" y2="28581"/>
                        <a14:foregroundMark x1="84029" y1="29360" x2="65143" y2="44828"/>
                        <a14:foregroundMark x1="71143" y1="33990" x2="87143" y2="23645"/>
                        <a14:foregroundMark x1="87143" y1="23645" x2="88857" y2="17734"/>
                        <a14:foregroundMark x1="88571" y1="26601" x2="87543" y2="27863"/>
                        <a14:foregroundMark x1="87143" y1="26601" x2="69429" y2="43350"/>
                        <a14:foregroundMark x1="16857" y1="77833" x2="31143" y2="57143"/>
                        <a14:foregroundMark x1="28571" y1="60099" x2="17143" y2="76355"/>
                        <a14:foregroundMark x1="17143" y1="76355" x2="20286" y2="86700"/>
                        <a14:foregroundMark x1="29143" y1="60591" x2="36857" y2="57635"/>
                        <a14:foregroundMark x1="36286" y1="57635" x2="28857" y2="59606"/>
                        <a14:foregroundMark x1="37429" y1="77833" x2="40571" y2="70443"/>
                        <a14:foregroundMark x1="22286" y1="88670" x2="23143" y2="90148"/>
                        <a14:backgroundMark x1="34286" y1="84236" x2="34286" y2="84236"/>
                        <a14:backgroundMark x1="34000" y1="83744" x2="34000" y2="83744"/>
                        <a14:backgroundMark x1="33429" y1="83744" x2="33429" y2="83744"/>
                        <a14:backgroundMark x1="70571" y1="47291" x2="70571" y2="47291"/>
                        <a14:backgroundMark x1="70571" y1="49754" x2="72078" y2="482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155331">
            <a:off x="-53104" y="4120589"/>
            <a:ext cx="2467389" cy="1431086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25E8063-4761-FF36-F59A-54AFB1232E0C}"/>
              </a:ext>
            </a:extLst>
          </p:cNvPr>
          <p:cNvSpPr txBox="1"/>
          <p:nvPr/>
        </p:nvSpPr>
        <p:spPr>
          <a:xfrm>
            <a:off x="2704634" y="2259824"/>
            <a:ext cx="5540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kern="0" err="1">
                <a:solidFill>
                  <a:srgbClr val="434343"/>
                </a:solidFill>
                <a:latin typeface="Montserrat"/>
                <a:sym typeface="Montserrat"/>
              </a:rPr>
              <a:t>Conditioning</a:t>
            </a:r>
            <a:r>
              <a:rPr lang="it-IT" sz="2400" b="1" kern="0">
                <a:solidFill>
                  <a:srgbClr val="434343"/>
                </a:solidFill>
                <a:latin typeface="Montserrat"/>
                <a:sym typeface="Montserrat"/>
              </a:rPr>
              <a:t> </a:t>
            </a:r>
            <a:r>
              <a:rPr lang="it-IT" sz="2400" b="1" kern="0" err="1">
                <a:solidFill>
                  <a:srgbClr val="434343"/>
                </a:solidFill>
                <a:latin typeface="Montserrat"/>
                <a:sym typeface="Montserrat"/>
              </a:rPr>
              <a:t>circuit</a:t>
            </a:r>
            <a:r>
              <a:rPr lang="it-IT" sz="2400" b="1" kern="0">
                <a:solidFill>
                  <a:srgbClr val="434343"/>
                </a:solidFill>
                <a:latin typeface="Montserrat"/>
                <a:sym typeface="Montserrat"/>
              </a:rPr>
              <a:t> </a:t>
            </a:r>
            <a:r>
              <a:rPr lang="it-IT" kern="0">
                <a:solidFill>
                  <a:srgbClr val="434343"/>
                </a:solidFill>
                <a:latin typeface="Montserrat"/>
                <a:sym typeface="Montserrat"/>
              </a:rPr>
              <a:t>for LDR </a:t>
            </a:r>
            <a:r>
              <a:rPr lang="it-IT" kern="0" err="1">
                <a:solidFill>
                  <a:srgbClr val="434343"/>
                </a:solidFill>
                <a:latin typeface="Montserrat"/>
                <a:sym typeface="Montserrat"/>
              </a:rPr>
              <a:t>sensor</a:t>
            </a:r>
            <a:endParaRPr lang="it-IT" kern="0">
              <a:solidFill>
                <a:srgbClr val="434343"/>
              </a:solidFill>
              <a:latin typeface="Montserrat"/>
              <a:sym typeface="Montserrat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7CFF2FE-39E9-B445-CF08-FA6B85B4B059}"/>
              </a:ext>
            </a:extLst>
          </p:cNvPr>
          <p:cNvSpPr txBox="1"/>
          <p:nvPr/>
        </p:nvSpPr>
        <p:spPr>
          <a:xfrm>
            <a:off x="3007437" y="521670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kern="0">
                <a:solidFill>
                  <a:srgbClr val="434343"/>
                </a:solidFill>
                <a:latin typeface="Montserrat"/>
              </a:rPr>
              <a:t>Small indoor </a:t>
            </a:r>
            <a:r>
              <a:rPr lang="it-IT" sz="2400" b="1" kern="0" err="1">
                <a:solidFill>
                  <a:srgbClr val="434343"/>
                </a:solidFill>
                <a:latin typeface="Montserrat"/>
              </a:rPr>
              <a:t>plant</a:t>
            </a:r>
            <a:endParaRPr lang="it-IT" sz="2400" b="1" kern="0">
              <a:solidFill>
                <a:srgbClr val="434343"/>
              </a:solidFill>
              <a:latin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403EA3-6BD3-C4B3-478D-3D530053AFFE}"/>
              </a:ext>
            </a:extLst>
          </p:cNvPr>
          <p:cNvSpPr txBox="1"/>
          <p:nvPr/>
        </p:nvSpPr>
        <p:spPr>
          <a:xfrm>
            <a:off x="288521" y="6257169"/>
            <a:ext cx="37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2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382104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40" grpId="0"/>
      <p:bldP spid="44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EE9FC7AE-DDE1-3E9A-64E0-127CC2EB9F67}"/>
              </a:ext>
            </a:extLst>
          </p:cNvPr>
          <p:cNvGrpSpPr/>
          <p:nvPr/>
        </p:nvGrpSpPr>
        <p:grpSpPr>
          <a:xfrm>
            <a:off x="2645882" y="1996649"/>
            <a:ext cx="3475171" cy="2031325"/>
            <a:chOff x="2451687" y="1950769"/>
            <a:chExt cx="3475171" cy="2031325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6438BC68-ED3A-9336-66B0-2A84D50B3C27}"/>
                </a:ext>
              </a:extLst>
            </p:cNvPr>
            <p:cNvSpPr txBox="1"/>
            <p:nvPr/>
          </p:nvSpPr>
          <p:spPr>
            <a:xfrm>
              <a:off x="2451687" y="1950769"/>
              <a:ext cx="3475171" cy="2031325"/>
            </a:xfrm>
            <a:prstGeom prst="rect">
              <a:avLst/>
            </a:prstGeom>
            <a:solidFill>
              <a:srgbClr val="E8EB8C"/>
            </a:solidFill>
            <a:ln w="28575">
              <a:solidFill>
                <a:srgbClr val="6C152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u="sng">
                  <a:latin typeface="Montserrat" panose="00000500000000000000" pitchFamily="2" charset="0"/>
                </a:rPr>
                <a:t>Plant </a:t>
              </a:r>
              <a:r>
                <a:rPr lang="it-IT" u="sng" err="1">
                  <a:latin typeface="Montserrat" panose="00000500000000000000" pitchFamily="2" charset="0"/>
                </a:rPr>
                <a:t>Specifics</a:t>
              </a:r>
              <a:r>
                <a:rPr lang="it-IT" u="sng">
                  <a:latin typeface="Montserrat" panose="00000500000000000000" pitchFamily="2" charset="0"/>
                </a:rPr>
                <a:t>:</a:t>
              </a:r>
            </a:p>
            <a:p>
              <a:endParaRPr lang="it-IT">
                <a:latin typeface="Montserrat" panose="00000500000000000000" pitchFamily="2" charset="0"/>
              </a:endParaRPr>
            </a:p>
            <a:p>
              <a:r>
                <a:rPr lang="it-IT">
                  <a:latin typeface="Montserrat" panose="00000500000000000000" pitchFamily="2" charset="0"/>
                </a:rPr>
                <a:t>		8’000 – 12’000 lux</a:t>
              </a:r>
            </a:p>
            <a:p>
              <a:r>
                <a:rPr lang="it-IT">
                  <a:latin typeface="Montserrat" panose="00000500000000000000" pitchFamily="2" charset="0"/>
                </a:rPr>
                <a:t>		for 10-12 hours/day</a:t>
              </a:r>
            </a:p>
            <a:p>
              <a:r>
                <a:rPr lang="it-IT">
                  <a:latin typeface="Montserrat" panose="00000500000000000000" pitchFamily="2" charset="0"/>
                </a:rPr>
                <a:t>	</a:t>
              </a:r>
            </a:p>
            <a:p>
              <a:r>
                <a:rPr lang="it-IT">
                  <a:latin typeface="Montserrat" panose="00000500000000000000" pitchFamily="2" charset="0"/>
                </a:rPr>
                <a:t>		</a:t>
              </a:r>
              <a:r>
                <a:rPr lang="it-IT" err="1">
                  <a:latin typeface="Montserrat" panose="00000500000000000000" pitchFamily="2" charset="0"/>
                </a:rPr>
                <a:t>moist</a:t>
              </a:r>
              <a:r>
                <a:rPr lang="it-IT">
                  <a:latin typeface="Montserrat" panose="00000500000000000000" pitchFamily="2" charset="0"/>
                </a:rPr>
                <a:t> and </a:t>
              </a:r>
              <a:r>
                <a:rPr lang="it-IT" err="1">
                  <a:latin typeface="Montserrat" panose="00000500000000000000" pitchFamily="2" charset="0"/>
                </a:rPr>
                <a:t>humid</a:t>
              </a:r>
              <a:r>
                <a:rPr lang="it-IT">
                  <a:latin typeface="Montserrat" panose="00000500000000000000" pitchFamily="2" charset="0"/>
                </a:rPr>
                <a:t>  			</a:t>
              </a:r>
              <a:r>
                <a:rPr lang="it-IT" err="1">
                  <a:latin typeface="Montserrat" panose="00000500000000000000" pitchFamily="2" charset="0"/>
                </a:rPr>
                <a:t>soil</a:t>
              </a:r>
              <a:r>
                <a:rPr lang="it-IT">
                  <a:latin typeface="Montserrat" panose="00000500000000000000" pitchFamily="2" charset="0"/>
                </a:rPr>
                <a:t> </a:t>
              </a:r>
              <a:r>
                <a:rPr lang="it-IT" err="1">
                  <a:latin typeface="Montserrat" panose="00000500000000000000" pitchFamily="2" charset="0"/>
                </a:rPr>
                <a:t>all</a:t>
              </a:r>
              <a:r>
                <a:rPr lang="it-IT">
                  <a:latin typeface="Montserrat" panose="00000500000000000000" pitchFamily="2" charset="0"/>
                </a:rPr>
                <a:t> the time</a:t>
              </a:r>
            </a:p>
          </p:txBody>
        </p:sp>
        <p:pic>
          <p:nvPicPr>
            <p:cNvPr id="12" name="Elemento grafico 11" descr="Dimensione (sole medio) contorno">
              <a:extLst>
                <a:ext uri="{FF2B5EF4-FFF2-40B4-BE49-F238E27FC236}">
                  <a16:creationId xmlns:a16="http://schemas.microsoft.com/office/drawing/2014/main" id="{24ADFBAB-DBE4-E9DE-B743-5FC501D8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596453" y="2379615"/>
              <a:ext cx="682134" cy="631274"/>
            </a:xfrm>
            <a:prstGeom prst="rect">
              <a:avLst/>
            </a:prstGeom>
          </p:spPr>
        </p:pic>
        <p:pic>
          <p:nvPicPr>
            <p:cNvPr id="16" name="Elemento grafico 15" descr="Annaffiatoio contorno">
              <a:extLst>
                <a:ext uri="{FF2B5EF4-FFF2-40B4-BE49-F238E27FC236}">
                  <a16:creationId xmlns:a16="http://schemas.microsoft.com/office/drawing/2014/main" id="{25B02258-A78D-A775-DE93-756DD04B1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96453" y="3242839"/>
              <a:ext cx="748921" cy="739255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7BB65C-70E9-6047-64C3-8D47DBC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Project </a:t>
            </a:r>
            <a:r>
              <a:rPr lang="it-IT" sz="3200" err="1">
                <a:latin typeface="Montserrat" panose="00000500000000000000" pitchFamily="2" charset="0"/>
                <a:ea typeface="Adobe Heiti Std R" panose="020B0400000000000000" pitchFamily="34" charset="-128"/>
              </a:rPr>
              <a:t>Summary</a:t>
            </a:r>
            <a:endParaRPr lang="it-IT" sz="3200">
              <a:latin typeface="Montserrat" panose="00000500000000000000" pitchFamily="2" charset="0"/>
              <a:ea typeface="Adobe Heiti Std R" panose="020B0400000000000000" pitchFamily="34" charset="-128"/>
            </a:endParaRPr>
          </a:p>
        </p:txBody>
      </p:sp>
      <p:pic>
        <p:nvPicPr>
          <p:cNvPr id="9" name="Picture 2" descr="Red Lettuce Leaf Lollo Rossa - 500gr - Vivre Gourmet">
            <a:extLst>
              <a:ext uri="{FF2B5EF4-FFF2-40B4-BE49-F238E27FC236}">
                <a16:creationId xmlns:a16="http://schemas.microsoft.com/office/drawing/2014/main" id="{D20BD03A-D0EF-AFDC-C68C-393B749D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42" b="90000" l="10000" r="90000">
                        <a14:foregroundMark x1="54632" y1="10000" x2="74842" y2="8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922" y="2546664"/>
            <a:ext cx="3696050" cy="3696050"/>
          </a:xfrm>
          <a:prstGeom prst="rect">
            <a:avLst/>
          </a:prstGeom>
          <a:noFill/>
          <a:effectLst>
            <a:outerShdw blurRad="50800" dist="139700" dir="3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F14541-F301-BFA1-3620-B893F468E3DB}"/>
              </a:ext>
            </a:extLst>
          </p:cNvPr>
          <p:cNvSpPr txBox="1"/>
          <p:nvPr/>
        </p:nvSpPr>
        <p:spPr>
          <a:xfrm>
            <a:off x="3102077" y="1395206"/>
            <a:ext cx="2939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6C1523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RED LETTUCE 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F72319D-2AD1-91B2-8587-BC49E41CE4B9}"/>
              </a:ext>
            </a:extLst>
          </p:cNvPr>
          <p:cNvSpPr txBox="1"/>
          <p:nvPr/>
        </p:nvSpPr>
        <p:spPr>
          <a:xfrm>
            <a:off x="467787" y="147342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kern="0">
                <a:solidFill>
                  <a:srgbClr val="434343"/>
                </a:solidFill>
                <a:latin typeface="Montserrat"/>
              </a:rPr>
              <a:t>Small indoor </a:t>
            </a:r>
            <a:r>
              <a:rPr lang="it-IT" sz="2000" b="1" kern="0" err="1">
                <a:solidFill>
                  <a:srgbClr val="434343"/>
                </a:solidFill>
                <a:latin typeface="Montserrat"/>
              </a:rPr>
              <a:t>plant</a:t>
            </a:r>
            <a:r>
              <a:rPr lang="it-IT" sz="2000" b="1" kern="0">
                <a:solidFill>
                  <a:srgbClr val="434343"/>
                </a:solidFill>
                <a:latin typeface="Montserrat"/>
              </a:rPr>
              <a:t>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7AC9BB-41E4-919F-EA10-6AC3B3CE7AFD}"/>
              </a:ext>
            </a:extLst>
          </p:cNvPr>
          <p:cNvSpPr txBox="1"/>
          <p:nvPr/>
        </p:nvSpPr>
        <p:spPr>
          <a:xfrm>
            <a:off x="288521" y="6257169"/>
            <a:ext cx="37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3</a:t>
            </a:r>
            <a:endParaRPr lang="it-IT" sz="140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E48880FF-E82A-FF98-0CC4-A1B128A898C2}"/>
              </a:ext>
            </a:extLst>
          </p:cNvPr>
          <p:cNvGrpSpPr/>
          <p:nvPr/>
        </p:nvGrpSpPr>
        <p:grpSpPr>
          <a:xfrm>
            <a:off x="6286469" y="1493697"/>
            <a:ext cx="2939846" cy="1485485"/>
            <a:chOff x="166343" y="4640012"/>
            <a:chExt cx="2406990" cy="1485485"/>
          </a:xfrm>
        </p:grpSpPr>
        <p:sp>
          <p:nvSpPr>
            <p:cNvPr id="37" name="Google Shape;495;p71">
              <a:extLst>
                <a:ext uri="{FF2B5EF4-FFF2-40B4-BE49-F238E27FC236}">
                  <a16:creationId xmlns:a16="http://schemas.microsoft.com/office/drawing/2014/main" id="{5537F639-294C-0C6A-8B22-17C986AD23EB}"/>
                </a:ext>
              </a:extLst>
            </p:cNvPr>
            <p:cNvSpPr/>
            <p:nvPr/>
          </p:nvSpPr>
          <p:spPr>
            <a:xfrm rot="10800000">
              <a:off x="166343" y="4640012"/>
              <a:ext cx="2357278" cy="1485485"/>
            </a:xfrm>
            <a:prstGeom prst="rect">
              <a:avLst/>
            </a:prstGeom>
            <a:solidFill>
              <a:srgbClr val="7C8C03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23FF316A-155A-F8C7-E7F8-F8012701034F}"/>
                </a:ext>
              </a:extLst>
            </p:cNvPr>
            <p:cNvSpPr txBox="1"/>
            <p:nvPr/>
          </p:nvSpPr>
          <p:spPr>
            <a:xfrm>
              <a:off x="216054" y="4686485"/>
              <a:ext cx="2357279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C4303"/>
                </a:buClr>
                <a:buSzPts val="6000"/>
                <a:buFont typeface="Playfair Display"/>
                <a:buNone/>
                <a:tabLst/>
                <a:defRPr/>
              </a:pPr>
              <a:r>
                <a:rPr lang="en" sz="3200" b="1" kern="0" dirty="0">
                  <a:solidFill>
                    <a:srgbClr val="8C4303"/>
                  </a:solidFill>
                  <a:latin typeface="Montserrat" panose="00000500000000000000" pitchFamily="2" charset="0"/>
                  <a:sym typeface="Playfair Display"/>
                </a:rPr>
                <a:t>7’000 lux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C4303"/>
                </a:buClr>
                <a:buSzPts val="6000"/>
                <a:buFont typeface="Playfair Display"/>
                <a:buNone/>
                <a:tabLst/>
                <a:defRPr/>
              </a:pPr>
              <a:r>
                <a:rPr kumimoji="0" lang="it-IT" sz="2100" b="1" i="0" u="none" strike="noStrike" kern="0" cap="none" spc="0" normalizeH="0" baseline="0" noProof="0" dirty="0">
                  <a:ln>
                    <a:noFill/>
                  </a:ln>
                  <a:solidFill>
                    <a:srgbClr val="324A00"/>
                  </a:solidFill>
                  <a:effectLst/>
                  <a:uLnTx/>
                  <a:uFillTx/>
                  <a:latin typeface="Montserrat" panose="00000500000000000000" pitchFamily="2" charset="0"/>
                  <a:sym typeface="Playfair Display"/>
                </a:rPr>
                <a:t>F</a:t>
              </a:r>
              <a:r>
                <a:rPr kumimoji="0" lang="en" sz="2100" b="1" i="0" u="none" strike="noStrike" kern="0" cap="none" spc="0" normalizeH="0" baseline="0" noProof="0" dirty="0">
                  <a:ln>
                    <a:noFill/>
                  </a:ln>
                  <a:solidFill>
                    <a:srgbClr val="324A00"/>
                  </a:solidFill>
                  <a:effectLst/>
                  <a:uLnTx/>
                  <a:uFillTx/>
                  <a:latin typeface="Montserrat" panose="00000500000000000000" pitchFamily="2" charset="0"/>
                  <a:sym typeface="Playfair Display"/>
                </a:rPr>
                <a:t>or 10-12 hours a day</a:t>
              </a:r>
              <a:endPara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8C4303"/>
                </a:solidFill>
                <a:effectLst/>
                <a:uLnTx/>
                <a:uFillTx/>
                <a:latin typeface="Montserrat" panose="00000500000000000000" pitchFamily="2" charset="0"/>
                <a:sym typeface="Playfair Display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FFDBE587-2E90-C099-4BAB-A20853E562E2}"/>
              </a:ext>
            </a:extLst>
          </p:cNvPr>
          <p:cNvGrpSpPr/>
          <p:nvPr/>
        </p:nvGrpSpPr>
        <p:grpSpPr>
          <a:xfrm>
            <a:off x="6286468" y="3085615"/>
            <a:ext cx="2857531" cy="1485484"/>
            <a:chOff x="2662715" y="4640013"/>
            <a:chExt cx="2857531" cy="1485484"/>
          </a:xfrm>
        </p:grpSpPr>
        <p:sp>
          <p:nvSpPr>
            <p:cNvPr id="38" name="Google Shape;495;p71">
              <a:extLst>
                <a:ext uri="{FF2B5EF4-FFF2-40B4-BE49-F238E27FC236}">
                  <a16:creationId xmlns:a16="http://schemas.microsoft.com/office/drawing/2014/main" id="{E9C90ECF-EBBD-1EDE-20A0-E2D49E1A3875}"/>
                </a:ext>
              </a:extLst>
            </p:cNvPr>
            <p:cNvSpPr/>
            <p:nvPr/>
          </p:nvSpPr>
          <p:spPr>
            <a:xfrm rot="10800000">
              <a:off x="2662715" y="4640013"/>
              <a:ext cx="2857531" cy="1485484"/>
            </a:xfrm>
            <a:prstGeom prst="rect">
              <a:avLst/>
            </a:prstGeom>
            <a:solidFill>
              <a:srgbClr val="7C8C03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6EEF0D5-D9B0-27D0-49EF-976BD030821F}"/>
                </a:ext>
              </a:extLst>
            </p:cNvPr>
            <p:cNvSpPr txBox="1"/>
            <p:nvPr/>
          </p:nvSpPr>
          <p:spPr>
            <a:xfrm>
              <a:off x="2704418" y="4686485"/>
              <a:ext cx="2691077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C4303"/>
                </a:buClr>
                <a:buSzPts val="6000"/>
                <a:buFont typeface="Playfair Display"/>
                <a:buNone/>
                <a:tabLst/>
                <a:defRPr/>
              </a:pPr>
              <a:r>
                <a:rPr lang="en" sz="3200" b="1" kern="0">
                  <a:solidFill>
                    <a:srgbClr val="8C4303"/>
                  </a:solidFill>
                  <a:latin typeface="Montserrat" panose="00000500000000000000" pitchFamily="2" charset="0"/>
                  <a:sym typeface="Playfair Display"/>
                </a:rPr>
                <a:t>700</a:t>
              </a:r>
              <a:endParaRPr lang="en" sz="3600" b="1" kern="0">
                <a:solidFill>
                  <a:srgbClr val="8C4303"/>
                </a:solidFill>
                <a:latin typeface="Montserrat" panose="00000500000000000000" pitchFamily="2" charset="0"/>
                <a:sym typeface="Playfair Display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C4303"/>
                </a:buClr>
                <a:buSzPts val="6000"/>
                <a:buFont typeface="Playfair Display"/>
                <a:buNone/>
                <a:tabLst/>
                <a:defRPr/>
              </a:pPr>
              <a:r>
                <a:rPr lang="it-IT" sz="2100" b="1" kern="0">
                  <a:solidFill>
                    <a:srgbClr val="324A00"/>
                  </a:solidFill>
                  <a:latin typeface="Montserrat" panose="00000500000000000000" pitchFamily="2" charset="0"/>
                  <a:sym typeface="Playfair Display"/>
                </a:rPr>
                <a:t>M</a:t>
              </a:r>
              <a:r>
                <a:rPr lang="en" sz="2100" b="1" kern="0">
                  <a:solidFill>
                    <a:srgbClr val="324A00"/>
                  </a:solidFill>
                  <a:latin typeface="Montserrat" panose="00000500000000000000" pitchFamily="2" charset="0"/>
                  <a:sym typeface="Playfair Display"/>
                </a:rPr>
                <a:t>oisture value for dry soil</a:t>
              </a:r>
              <a:endParaRPr lang="en" sz="3200" b="1" kern="0">
                <a:solidFill>
                  <a:srgbClr val="8C4303"/>
                </a:solidFill>
                <a:latin typeface="Montserrat" panose="00000500000000000000" pitchFamily="2" charset="0"/>
                <a:sym typeface="Playfair Display"/>
              </a:endParaRP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609F962E-1C58-96C1-8A2A-52BC073B5826}"/>
              </a:ext>
            </a:extLst>
          </p:cNvPr>
          <p:cNvGrpSpPr/>
          <p:nvPr/>
        </p:nvGrpSpPr>
        <p:grpSpPr>
          <a:xfrm>
            <a:off x="2313854" y="4727856"/>
            <a:ext cx="6418366" cy="1405338"/>
            <a:chOff x="2313854" y="4727856"/>
            <a:chExt cx="6418366" cy="1405338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EB03A5C2-B277-FCE4-2DEA-9BC90F91FC9A}"/>
                </a:ext>
              </a:extLst>
            </p:cNvPr>
            <p:cNvGrpSpPr/>
            <p:nvPr/>
          </p:nvGrpSpPr>
          <p:grpSpPr>
            <a:xfrm>
              <a:off x="2313854" y="4761404"/>
              <a:ext cx="5256587" cy="1369587"/>
              <a:chOff x="4987881" y="4427043"/>
              <a:chExt cx="3428531" cy="1369587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E3F3ABF-4E02-059A-04E8-8FCACF75415D}"/>
                  </a:ext>
                </a:extLst>
              </p:cNvPr>
              <p:cNvSpPr txBox="1"/>
              <p:nvPr/>
            </p:nvSpPr>
            <p:spPr>
              <a:xfrm>
                <a:off x="5287329" y="4427043"/>
                <a:ext cx="2829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2400" b="1">
                    <a:latin typeface="Montserrat" panose="00000500000000000000" pitchFamily="2" charset="0"/>
                  </a:rPr>
                  <a:t>AIM OF THE PROJECT:</a:t>
                </a:r>
              </a:p>
            </p:txBody>
          </p:sp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4FCED8E-C2E6-F41A-6794-71CA932EE4E3}"/>
                  </a:ext>
                </a:extLst>
              </p:cNvPr>
              <p:cNvSpPr txBox="1"/>
              <p:nvPr/>
            </p:nvSpPr>
            <p:spPr>
              <a:xfrm>
                <a:off x="4987881" y="4873300"/>
                <a:ext cx="34285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>
                    <a:latin typeface="Montserrat" panose="00000500000000000000" pitchFamily="2" charset="0"/>
                  </a:rPr>
                  <a:t>Create a </a:t>
                </a:r>
                <a:r>
                  <a:rPr lang="it-IT" err="1">
                    <a:latin typeface="Montserrat" panose="00000500000000000000" pitchFamily="2" charset="0"/>
                  </a:rPr>
                  <a:t>digitalized</a:t>
                </a:r>
                <a:r>
                  <a:rPr lang="it-IT">
                    <a:latin typeface="Montserrat" panose="00000500000000000000" pitchFamily="2" charset="0"/>
                  </a:rPr>
                  <a:t> support system with a graphic </a:t>
                </a:r>
                <a:r>
                  <a:rPr lang="it-IT" err="1">
                    <a:latin typeface="Montserrat" panose="00000500000000000000" pitchFamily="2" charset="0"/>
                  </a:rPr>
                  <a:t>interface</a:t>
                </a:r>
                <a:r>
                  <a:rPr lang="it-IT">
                    <a:latin typeface="Montserrat" panose="00000500000000000000" pitchFamily="2" charset="0"/>
                  </a:rPr>
                  <a:t> and </a:t>
                </a:r>
                <a:r>
                  <a:rPr lang="it-IT" err="1">
                    <a:latin typeface="Montserrat" panose="00000500000000000000" pitchFamily="2" charset="0"/>
                  </a:rPr>
                  <a:t>actuators</a:t>
                </a:r>
                <a:endParaRPr lang="it-IT">
                  <a:latin typeface="Montserrat" panose="00000500000000000000" pitchFamily="2" charset="0"/>
                </a:endParaRPr>
              </a:p>
            </p:txBody>
          </p:sp>
        </p:grpSp>
        <p:pic>
          <p:nvPicPr>
            <p:cNvPr id="22" name="Immagine 21" descr="Immagine che contiene arma, cerchio, dardo&#10;&#10;Descrizione generata automaticamente">
              <a:extLst>
                <a:ext uri="{FF2B5EF4-FFF2-40B4-BE49-F238E27FC236}">
                  <a16:creationId xmlns:a16="http://schemas.microsoft.com/office/drawing/2014/main" id="{1CD8CB9C-555D-CAD8-D64D-72A08EDE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6882" y="4727856"/>
              <a:ext cx="1405338" cy="1405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68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24A23-D737-E82D-057D-92123A90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38324"/>
            <a:ext cx="8581043" cy="840400"/>
          </a:xfrm>
        </p:spPr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Development of a Plant Assist System</a:t>
            </a:r>
          </a:p>
        </p:txBody>
      </p:sp>
      <p:pic>
        <p:nvPicPr>
          <p:cNvPr id="20" name="Picture 31">
            <a:extLst>
              <a:ext uri="{FF2B5EF4-FFF2-40B4-BE49-F238E27FC236}">
                <a16:creationId xmlns:a16="http://schemas.microsoft.com/office/drawing/2014/main" id="{7ECB2020-4A8C-622F-1602-B9A8ED15A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duotone>
              <a:srgbClr val="B4BD6E">
                <a:shade val="45000"/>
                <a:satMod val="135000"/>
              </a:srgbClr>
              <a:prstClr val="white"/>
            </a:duotone>
          </a:blip>
          <a:srcRect r="281" b="5329"/>
          <a:stretch/>
        </p:blipFill>
        <p:spPr>
          <a:xfrm>
            <a:off x="1" y="1273301"/>
            <a:ext cx="9144000" cy="4855719"/>
          </a:xfrm>
          <a:prstGeom prst="rect">
            <a:avLst/>
          </a:prstGeom>
        </p:spPr>
      </p:pic>
      <p:sp>
        <p:nvSpPr>
          <p:cNvPr id="21" name="Google Shape;495;p71">
            <a:extLst>
              <a:ext uri="{FF2B5EF4-FFF2-40B4-BE49-F238E27FC236}">
                <a16:creationId xmlns:a16="http://schemas.microsoft.com/office/drawing/2014/main" id="{C053803D-65A4-C689-B25D-B087B4990CF2}"/>
              </a:ext>
            </a:extLst>
          </p:cNvPr>
          <p:cNvSpPr/>
          <p:nvPr/>
        </p:nvSpPr>
        <p:spPr>
          <a:xfrm rot="10800000">
            <a:off x="3767699" y="2169385"/>
            <a:ext cx="5376300" cy="2791500"/>
          </a:xfrm>
          <a:prstGeom prst="rect">
            <a:avLst/>
          </a:prstGeom>
          <a:solidFill>
            <a:srgbClr val="7C8C03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96;p71">
            <a:extLst>
              <a:ext uri="{FF2B5EF4-FFF2-40B4-BE49-F238E27FC236}">
                <a16:creationId xmlns:a16="http://schemas.microsoft.com/office/drawing/2014/main" id="{5E92D715-D433-6C9B-5DB3-4A24B1136040}"/>
              </a:ext>
            </a:extLst>
          </p:cNvPr>
          <p:cNvSpPr txBox="1">
            <a:spLocks/>
          </p:cNvSpPr>
          <p:nvPr/>
        </p:nvSpPr>
        <p:spPr>
          <a:xfrm>
            <a:off x="4540675" y="3710304"/>
            <a:ext cx="3882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sym typeface="Playfair Display"/>
              </a:rPr>
              <a:t>Hardware</a:t>
            </a:r>
          </a:p>
        </p:txBody>
      </p:sp>
      <p:sp>
        <p:nvSpPr>
          <p:cNvPr id="23" name="Google Shape;497;p71">
            <a:extLst>
              <a:ext uri="{FF2B5EF4-FFF2-40B4-BE49-F238E27FC236}">
                <a16:creationId xmlns:a16="http://schemas.microsoft.com/office/drawing/2014/main" id="{A930BF39-7AEB-7E3B-0508-E617B9FF004C}"/>
              </a:ext>
            </a:extLst>
          </p:cNvPr>
          <p:cNvSpPr txBox="1">
            <a:spLocks/>
          </p:cNvSpPr>
          <p:nvPr/>
        </p:nvSpPr>
        <p:spPr>
          <a:xfrm>
            <a:off x="5830375" y="2863104"/>
            <a:ext cx="1302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60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6000"/>
              <a:buFont typeface="Playfair Display"/>
              <a:buNone/>
              <a:tabLst/>
              <a:defRPr/>
            </a:pPr>
            <a:r>
              <a:rPr kumimoji="0" lang="en" sz="6000" b="1" i="0" u="none" strike="noStrike" kern="0" cap="none" spc="0" normalizeH="0" baseline="0" noProof="0">
                <a:ln>
                  <a:noFill/>
                </a:ln>
                <a:solidFill>
                  <a:srgbClr val="F4F7DA"/>
                </a:solidFill>
                <a:effectLst/>
                <a:uLnTx/>
                <a:uFillTx/>
                <a:latin typeface="Playfair Display"/>
                <a:sym typeface="Playfair Display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4981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1">
            <a:extLst>
              <a:ext uri="{FF2B5EF4-FFF2-40B4-BE49-F238E27FC236}">
                <a16:creationId xmlns:a16="http://schemas.microsoft.com/office/drawing/2014/main" id="{84822414-2341-B090-31AE-E7A663AE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38324"/>
            <a:ext cx="8581043" cy="840400"/>
          </a:xfrm>
        </p:spPr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Hardware – </a:t>
            </a:r>
            <a:r>
              <a:rPr lang="it-IT" sz="3200" err="1">
                <a:latin typeface="Montserrat" panose="00000500000000000000" pitchFamily="2" charset="0"/>
                <a:ea typeface="Adobe Heiti Std R" panose="020B0400000000000000" pitchFamily="34" charset="-128"/>
              </a:rPr>
              <a:t>Schematics</a:t>
            </a:r>
            <a:endParaRPr lang="it-IT" sz="3200">
              <a:latin typeface="Montserrat" panose="00000500000000000000" pitchFamily="2" charset="0"/>
              <a:ea typeface="Adobe Heiti Std R" panose="020B0400000000000000" pitchFamily="34" charset="-128"/>
            </a:endParaRPr>
          </a:p>
        </p:txBody>
      </p:sp>
      <p:pic>
        <p:nvPicPr>
          <p:cNvPr id="3" name="Picture 40" descr="A picture containing diagram, plan, technical drawing, line&#10;&#10;Description automatically generated">
            <a:extLst>
              <a:ext uri="{FF2B5EF4-FFF2-40B4-BE49-F238E27FC236}">
                <a16:creationId xmlns:a16="http://schemas.microsoft.com/office/drawing/2014/main" id="{5D4FABBD-CB38-097C-F077-8CA3C17E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" y="1836435"/>
            <a:ext cx="9144000" cy="35912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E8297B-17A5-D96D-F836-700AA3F20D3F}"/>
              </a:ext>
            </a:extLst>
          </p:cNvPr>
          <p:cNvSpPr txBox="1"/>
          <p:nvPr/>
        </p:nvSpPr>
        <p:spPr>
          <a:xfrm>
            <a:off x="288521" y="6257169"/>
            <a:ext cx="37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4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569586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0" descr="A picture containing diagram, plan, technical drawing, line&#10;&#10;Description automatically generated">
            <a:extLst>
              <a:ext uri="{FF2B5EF4-FFF2-40B4-BE49-F238E27FC236}">
                <a16:creationId xmlns:a16="http://schemas.microsoft.com/office/drawing/2014/main" id="{5D4FABBD-CB38-097C-F077-8CA3C17E9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52" t="-339" r="91272" b="53139"/>
          <a:stretch/>
        </p:blipFill>
        <p:spPr>
          <a:xfrm>
            <a:off x="240517" y="2249169"/>
            <a:ext cx="1491182" cy="2769872"/>
          </a:xfrm>
          <a:prstGeom prst="rect">
            <a:avLst/>
          </a:prstGeom>
        </p:spPr>
      </p:pic>
      <p:sp>
        <p:nvSpPr>
          <p:cNvPr id="29" name="Google Shape;1945;p117">
            <a:extLst>
              <a:ext uri="{FF2B5EF4-FFF2-40B4-BE49-F238E27FC236}">
                <a16:creationId xmlns:a16="http://schemas.microsoft.com/office/drawing/2014/main" id="{CBEF298F-A182-FF2E-2001-1881E02E8436}"/>
              </a:ext>
            </a:extLst>
          </p:cNvPr>
          <p:cNvSpPr/>
          <p:nvPr/>
        </p:nvSpPr>
        <p:spPr>
          <a:xfrm rot="10800000">
            <a:off x="0" y="1440849"/>
            <a:ext cx="4175760" cy="531683"/>
          </a:xfrm>
          <a:prstGeom prst="rect">
            <a:avLst/>
          </a:prstGeom>
          <a:solidFill>
            <a:srgbClr val="6892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8920A"/>
              </a:solidFill>
            </a:endParaRPr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84822414-2341-B090-31AE-E7A663AE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38324"/>
            <a:ext cx="8581043" cy="840400"/>
          </a:xfrm>
        </p:spPr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Hardware – </a:t>
            </a:r>
            <a:r>
              <a:rPr lang="it-IT" sz="3200" err="1">
                <a:latin typeface="Montserrat" panose="00000500000000000000" pitchFamily="2" charset="0"/>
                <a:ea typeface="Adobe Heiti Std R" panose="020B0400000000000000" pitchFamily="34" charset="-128"/>
              </a:rPr>
              <a:t>Schematics</a:t>
            </a:r>
            <a:endParaRPr lang="it-IT" sz="3200">
              <a:latin typeface="Montserrat" panose="00000500000000000000" pitchFamily="2" charset="0"/>
              <a:ea typeface="Adobe Heiti Std R" panose="020B0400000000000000" pitchFamily="34" charset="-128"/>
            </a:endParaRPr>
          </a:p>
        </p:txBody>
      </p:sp>
      <p:sp>
        <p:nvSpPr>
          <p:cNvPr id="2" name="Rectangle 41">
            <a:extLst>
              <a:ext uri="{FF2B5EF4-FFF2-40B4-BE49-F238E27FC236}">
                <a16:creationId xmlns:a16="http://schemas.microsoft.com/office/drawing/2014/main" id="{11F6405D-35BA-821A-A44A-56F0A36BB67A}"/>
              </a:ext>
            </a:extLst>
          </p:cNvPr>
          <p:cNvSpPr/>
          <p:nvPr/>
        </p:nvSpPr>
        <p:spPr>
          <a:xfrm>
            <a:off x="109497" y="2681283"/>
            <a:ext cx="934087" cy="1414330"/>
          </a:xfrm>
          <a:prstGeom prst="rect">
            <a:avLst/>
          </a:prstGeom>
          <a:noFill/>
          <a:ln w="28575">
            <a:solidFill>
              <a:srgbClr val="6892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920A"/>
              </a:solidFill>
            </a:endParaRPr>
          </a:p>
        </p:txBody>
      </p:sp>
      <p:pic>
        <p:nvPicPr>
          <p:cNvPr id="6" name="Immagine 15" descr="Immagine che contiene stoviglie, forchetta&#10;&#10;Descrizione generata automaticamente">
            <a:extLst>
              <a:ext uri="{FF2B5EF4-FFF2-40B4-BE49-F238E27FC236}">
                <a16:creationId xmlns:a16="http://schemas.microsoft.com/office/drawing/2014/main" id="{A724BF89-C9FF-E2E8-F251-13BB3382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087" y="1383323"/>
            <a:ext cx="1434173" cy="1731689"/>
          </a:xfrm>
          <a:prstGeom prst="rect">
            <a:avLst/>
          </a:prstGeom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67974F-763B-C18E-2C1C-E82C4763A7A4}"/>
              </a:ext>
            </a:extLst>
          </p:cNvPr>
          <p:cNvSpPr txBox="1"/>
          <p:nvPr/>
        </p:nvSpPr>
        <p:spPr>
          <a:xfrm>
            <a:off x="3270876" y="1484539"/>
            <a:ext cx="1053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latin typeface="Montserrat" panose="00000500000000000000" pitchFamily="2" charset="0"/>
              </a:rPr>
              <a:t>LDR</a:t>
            </a:r>
            <a:endParaRPr lang="it-IT" sz="1800" b="1" i="1"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2">
                <a:extLst>
                  <a:ext uri="{FF2B5EF4-FFF2-40B4-BE49-F238E27FC236}">
                    <a16:creationId xmlns:a16="http://schemas.microsoft.com/office/drawing/2014/main" id="{822763BD-CC0C-5993-F34D-6D5E6E0D4A3B}"/>
                  </a:ext>
                </a:extLst>
              </p:cNvPr>
              <p:cNvSpPr txBox="1"/>
              <p:nvPr/>
            </p:nvSpPr>
            <p:spPr>
              <a:xfrm>
                <a:off x="5583185" y="1649684"/>
                <a:ext cx="3282040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𝟖𝟒</m:t>
                          </m:r>
                        </m:sup>
                      </m:sSup>
                    </m:oMath>
                  </m:oMathPara>
                </a14:m>
                <a:endParaRPr lang="it-IT" sz="2400" b="1"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7" name="CasellaDiTesto 2">
                <a:extLst>
                  <a:ext uri="{FF2B5EF4-FFF2-40B4-BE49-F238E27FC236}">
                    <a16:creationId xmlns:a16="http://schemas.microsoft.com/office/drawing/2014/main" id="{822763BD-CC0C-5993-F34D-6D5E6E0D4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185" y="1649684"/>
                <a:ext cx="3282040" cy="475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B2BF1D71-64E1-E465-3064-70929921430E}"/>
              </a:ext>
            </a:extLst>
          </p:cNvPr>
          <p:cNvGrpSpPr/>
          <p:nvPr/>
        </p:nvGrpSpPr>
        <p:grpSpPr>
          <a:xfrm>
            <a:off x="1798488" y="2879934"/>
            <a:ext cx="7066738" cy="3310625"/>
            <a:chOff x="1795781" y="2802164"/>
            <a:chExt cx="7066738" cy="331062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1C0B7FF9-F51C-B249-1BD1-3D8768A4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0478" y="3246706"/>
              <a:ext cx="3282041" cy="2580616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A158681E-3446-7BB2-B0B9-7D8111761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6184" y="3217911"/>
              <a:ext cx="3282041" cy="2563270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8F816B1-6EC0-B48D-6E97-DE9063D46D3D}"/>
                </a:ext>
              </a:extLst>
            </p:cNvPr>
            <p:cNvSpPr txBox="1"/>
            <p:nvPr/>
          </p:nvSpPr>
          <p:spPr>
            <a:xfrm>
              <a:off x="2524076" y="2802164"/>
              <a:ext cx="2386255" cy="369332"/>
            </a:xfrm>
            <a:prstGeom prst="rect">
              <a:avLst/>
            </a:prstGeom>
            <a:noFill/>
            <a:ln>
              <a:solidFill>
                <a:srgbClr val="6C152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err="1">
                  <a:latin typeface="Montserrat" panose="00000500000000000000" pitchFamily="2" charset="0"/>
                </a:rPr>
                <a:t>Exponential</a:t>
              </a:r>
              <a:r>
                <a:rPr lang="it-IT">
                  <a:latin typeface="Montserrat" panose="00000500000000000000" pitchFamily="2" charset="0"/>
                </a:rPr>
                <a:t> curve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D1B543C-69EA-D8A5-F3B4-34573776EEC2}"/>
                </a:ext>
              </a:extLst>
            </p:cNvPr>
            <p:cNvSpPr txBox="1"/>
            <p:nvPr/>
          </p:nvSpPr>
          <p:spPr>
            <a:xfrm>
              <a:off x="6046340" y="2848579"/>
              <a:ext cx="2386255" cy="369332"/>
            </a:xfrm>
            <a:prstGeom prst="rect">
              <a:avLst/>
            </a:prstGeom>
            <a:noFill/>
            <a:ln>
              <a:solidFill>
                <a:srgbClr val="6C152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err="1">
                  <a:latin typeface="Montserrat" panose="00000500000000000000" pitchFamily="2" charset="0"/>
                </a:rPr>
                <a:t>Loglog</a:t>
              </a:r>
              <a:r>
                <a:rPr lang="it-IT">
                  <a:latin typeface="Montserrat" panose="00000500000000000000" pitchFamily="2" charset="0"/>
                </a:rPr>
                <a:t> plot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04B84A0A-EDBF-AFAD-1170-10299A567D3E}"/>
                </a:ext>
              </a:extLst>
            </p:cNvPr>
            <p:cNvSpPr txBox="1"/>
            <p:nvPr/>
          </p:nvSpPr>
          <p:spPr>
            <a:xfrm>
              <a:off x="3598658" y="5752852"/>
              <a:ext cx="322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>
                  <a:latin typeface="Montserrat" panose="00000500000000000000" pitchFamily="2" charset="0"/>
                </a:rPr>
                <a:t>E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7B1465-D330-0F4D-1CA8-62C2866C238F}"/>
                </a:ext>
              </a:extLst>
            </p:cNvPr>
            <p:cNvSpPr txBox="1"/>
            <p:nvPr/>
          </p:nvSpPr>
          <p:spPr>
            <a:xfrm>
              <a:off x="7102953" y="5774235"/>
              <a:ext cx="237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>
                  <a:latin typeface="Montserrat" panose="00000500000000000000" pitchFamily="2" charset="0"/>
                </a:rPr>
                <a:t>E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9B2018F3-5CAC-748E-6001-2FDB8E22A955}"/>
                </a:ext>
              </a:extLst>
            </p:cNvPr>
            <p:cNvSpPr txBox="1"/>
            <p:nvPr/>
          </p:nvSpPr>
          <p:spPr>
            <a:xfrm rot="16200000">
              <a:off x="1798185" y="4367737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>
                  <a:latin typeface="Montserrat" panose="00000500000000000000" pitchFamily="2" charset="0"/>
                </a:rPr>
                <a:t>R</a:t>
              </a:r>
              <a:endParaRPr lang="it-IT">
                <a:latin typeface="Montserrat" panose="00000500000000000000" pitchFamily="2" charset="0"/>
              </a:endParaRP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A7AB216-1B28-457C-3962-04C31236268B}"/>
              </a:ext>
            </a:extLst>
          </p:cNvPr>
          <p:cNvSpPr txBox="1"/>
          <p:nvPr/>
        </p:nvSpPr>
        <p:spPr>
          <a:xfrm rot="16200000">
            <a:off x="5334261" y="4305011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>
                <a:latin typeface="Montserrat" panose="00000500000000000000" pitchFamily="2" charset="0"/>
              </a:rPr>
              <a:t>R</a:t>
            </a:r>
            <a:endParaRPr lang="it-IT">
              <a:latin typeface="Montserrat" panose="00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325138-4BBC-CE20-09E0-4C59A434EEC2}"/>
              </a:ext>
            </a:extLst>
          </p:cNvPr>
          <p:cNvSpPr txBox="1"/>
          <p:nvPr/>
        </p:nvSpPr>
        <p:spPr>
          <a:xfrm>
            <a:off x="288521" y="6257169"/>
            <a:ext cx="37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5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44412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1">
            <a:extLst>
              <a:ext uri="{FF2B5EF4-FFF2-40B4-BE49-F238E27FC236}">
                <a16:creationId xmlns:a16="http://schemas.microsoft.com/office/drawing/2014/main" id="{84822414-2341-B090-31AE-E7A663AE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38324"/>
            <a:ext cx="8581043" cy="840400"/>
          </a:xfrm>
        </p:spPr>
        <p:txBody>
          <a:bodyPr anchor="ctr">
            <a:normAutofit/>
          </a:bodyPr>
          <a:lstStyle/>
          <a:p>
            <a:r>
              <a:rPr lang="it-IT" sz="3200">
                <a:latin typeface="Montserrat" panose="00000500000000000000" pitchFamily="2" charset="0"/>
                <a:ea typeface="Adobe Heiti Std R" panose="020B0400000000000000" pitchFamily="34" charset="-128"/>
              </a:rPr>
              <a:t>Hardware – </a:t>
            </a:r>
            <a:r>
              <a:rPr lang="it-IT" sz="3200" err="1">
                <a:latin typeface="Montserrat" panose="00000500000000000000" pitchFamily="2" charset="0"/>
                <a:ea typeface="Adobe Heiti Std R" panose="020B0400000000000000" pitchFamily="34" charset="-128"/>
              </a:rPr>
              <a:t>Schematics</a:t>
            </a:r>
            <a:endParaRPr lang="it-IT" sz="3200">
              <a:latin typeface="Montserrat" panose="00000500000000000000" pitchFamily="2" charset="0"/>
              <a:ea typeface="Adobe Heiti Std R" panose="020B0400000000000000" pitchFamily="34" charset="-128"/>
            </a:endParaRPr>
          </a:p>
        </p:txBody>
      </p:sp>
      <p:pic>
        <p:nvPicPr>
          <p:cNvPr id="3" name="Picture 40" descr="A picture containing diagram, plan, technical drawing, line&#10;&#10;Description automatically generated">
            <a:extLst>
              <a:ext uri="{FF2B5EF4-FFF2-40B4-BE49-F238E27FC236}">
                <a16:creationId xmlns:a16="http://schemas.microsoft.com/office/drawing/2014/main" id="{5D4FABBD-CB38-097C-F077-8CA3C17E9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2" t="11301" r="58442" b="4846"/>
          <a:stretch/>
        </p:blipFill>
        <p:spPr>
          <a:xfrm>
            <a:off x="161364" y="1693112"/>
            <a:ext cx="5497756" cy="4285681"/>
          </a:xfrm>
          <a:prstGeom prst="rect">
            <a:avLst/>
          </a:prstGeom>
        </p:spPr>
      </p:pic>
      <p:pic>
        <p:nvPicPr>
          <p:cNvPr id="7" name="Picture 66">
            <a:extLst>
              <a:ext uri="{FF2B5EF4-FFF2-40B4-BE49-F238E27FC236}">
                <a16:creationId xmlns:a16="http://schemas.microsoft.com/office/drawing/2014/main" id="{DCA5A4C9-B7CD-ABA0-4280-338FD8A4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384" y="2486181"/>
            <a:ext cx="2712352" cy="3034357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DC77F29F-24C3-9A81-EE74-70F1640DE25A}"/>
              </a:ext>
            </a:extLst>
          </p:cNvPr>
          <p:cNvGrpSpPr/>
          <p:nvPr/>
        </p:nvGrpSpPr>
        <p:grpSpPr>
          <a:xfrm>
            <a:off x="3870960" y="1561483"/>
            <a:ext cx="5273040" cy="924698"/>
            <a:chOff x="4168601" y="1316794"/>
            <a:chExt cx="4693920" cy="1002960"/>
          </a:xfrm>
        </p:grpSpPr>
        <p:sp>
          <p:nvSpPr>
            <p:cNvPr id="10" name="Google Shape;1945;p117">
              <a:extLst>
                <a:ext uri="{FF2B5EF4-FFF2-40B4-BE49-F238E27FC236}">
                  <a16:creationId xmlns:a16="http://schemas.microsoft.com/office/drawing/2014/main" id="{3EABC8FE-D656-C8E4-EA5D-8223F73950F8}"/>
                </a:ext>
              </a:extLst>
            </p:cNvPr>
            <p:cNvSpPr/>
            <p:nvPr/>
          </p:nvSpPr>
          <p:spPr>
            <a:xfrm rot="10800000">
              <a:off x="4168601" y="1316794"/>
              <a:ext cx="4693920" cy="1002960"/>
            </a:xfrm>
            <a:prstGeom prst="rect">
              <a:avLst/>
            </a:prstGeom>
            <a:solidFill>
              <a:srgbClr val="689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8920A"/>
                </a:solidFill>
              </a:endParaRPr>
            </a:p>
          </p:txBody>
        </p:sp>
        <p:sp>
          <p:nvSpPr>
            <p:cNvPr id="8" name="CasellaDiTesto 2">
              <a:extLst>
                <a:ext uri="{FF2B5EF4-FFF2-40B4-BE49-F238E27FC236}">
                  <a16:creationId xmlns:a16="http://schemas.microsoft.com/office/drawing/2014/main" id="{5448247F-D2FE-6175-ECDE-6C98E2FA6F85}"/>
                </a:ext>
              </a:extLst>
            </p:cNvPr>
            <p:cNvSpPr txBox="1"/>
            <p:nvPr/>
          </p:nvSpPr>
          <p:spPr>
            <a:xfrm>
              <a:off x="4402860" y="1479719"/>
              <a:ext cx="202761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i="1">
                  <a:latin typeface="Montserrat" panose="00000500000000000000" pitchFamily="2" charset="0"/>
                </a:rPr>
                <a:t>MCP 6002</a:t>
              </a:r>
            </a:p>
            <a:p>
              <a:r>
                <a:rPr lang="it-IT" i="1">
                  <a:latin typeface="Montserrat" panose="00000500000000000000" pitchFamily="2" charset="0"/>
                </a:rPr>
                <a:t>Gain = 2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3A5C49-272F-D0A8-1B7C-6C920668B7DF}"/>
              </a:ext>
            </a:extLst>
          </p:cNvPr>
          <p:cNvSpPr txBox="1"/>
          <p:nvPr/>
        </p:nvSpPr>
        <p:spPr>
          <a:xfrm>
            <a:off x="288521" y="6257169"/>
            <a:ext cx="37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prstClr val="white"/>
                </a:solidFill>
                <a:latin typeface="Montserrat" panose="00000500000000000000" pitchFamily="2" charset="0"/>
                <a:ea typeface="Adobe Heiti Std R" panose="020B0400000000000000" pitchFamily="34" charset="-128"/>
                <a:cs typeface="Arial"/>
              </a:rPr>
              <a:t>6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2723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497</Words>
  <Application>Microsoft Office PowerPoint</Application>
  <PresentationFormat>On-screen Show (4:3)</PresentationFormat>
  <Paragraphs>142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Adobe Heiti Std R</vt:lpstr>
      <vt:lpstr>Arial</vt:lpstr>
      <vt:lpstr>Arial Nova Cond</vt:lpstr>
      <vt:lpstr>Calibri</vt:lpstr>
      <vt:lpstr>Cambria Math</vt:lpstr>
      <vt:lpstr>Montserrat</vt:lpstr>
      <vt:lpstr>Playfair Display</vt:lpstr>
      <vt:lpstr>Wingdings</vt:lpstr>
      <vt:lpstr>POLI</vt:lpstr>
      <vt:lpstr>Titolo presentazione sottotitolo</vt:lpstr>
      <vt:lpstr>Index</vt:lpstr>
      <vt:lpstr>Development of a Plant Assist System</vt:lpstr>
      <vt:lpstr>Project Summary</vt:lpstr>
      <vt:lpstr>Project Summary</vt:lpstr>
      <vt:lpstr>Development of a Plant Assist System</vt:lpstr>
      <vt:lpstr>Hardware – Schematics</vt:lpstr>
      <vt:lpstr>Hardware – Schematics</vt:lpstr>
      <vt:lpstr>Hardware – Schematics</vt:lpstr>
      <vt:lpstr>Hardware – Schematics</vt:lpstr>
      <vt:lpstr>Hardware – Schematics</vt:lpstr>
      <vt:lpstr>Development of a Plant Assist System</vt:lpstr>
      <vt:lpstr>Firmware – Arduino </vt:lpstr>
      <vt:lpstr>Arduino – Flowcharts</vt:lpstr>
      <vt:lpstr>Arduino – Flowcharts </vt:lpstr>
      <vt:lpstr>Arduino – Flowcharts </vt:lpstr>
      <vt:lpstr>Arduino – Flowcharts </vt:lpstr>
      <vt:lpstr>Arduino – Flowcharts </vt:lpstr>
      <vt:lpstr>User Interface - Processing</vt:lpstr>
      <vt:lpstr>Development of a Plant Assist System</vt:lpstr>
      <vt:lpstr>Automatized Lighting</vt:lpstr>
      <vt:lpstr>Development of a Plant Assist System</vt:lpstr>
      <vt:lpstr>3-D Structure</vt:lpstr>
      <vt:lpstr>Development of a Plant Assist System</vt:lpstr>
      <vt:lpstr>Future Perspectives</vt:lpstr>
      <vt:lpstr>Development of a Plant Assist System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Chiara Gentile</cp:lastModifiedBy>
  <cp:revision>2</cp:revision>
  <dcterms:created xsi:type="dcterms:W3CDTF">2015-05-26T12:27:57Z</dcterms:created>
  <dcterms:modified xsi:type="dcterms:W3CDTF">2023-06-06T09:57:23Z</dcterms:modified>
</cp:coreProperties>
</file>